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90" r:id="rId2"/>
    <p:sldMasterId id="2147484102" r:id="rId3"/>
    <p:sldMasterId id="2147484114" r:id="rId4"/>
  </p:sldMasterIdLst>
  <p:notesMasterIdLst>
    <p:notesMasterId r:id="rId31"/>
  </p:notesMasterIdLst>
  <p:sldIdLst>
    <p:sldId id="259" r:id="rId5"/>
    <p:sldId id="262" r:id="rId6"/>
    <p:sldId id="265" r:id="rId7"/>
    <p:sldId id="268" r:id="rId8"/>
    <p:sldId id="271" r:id="rId9"/>
    <p:sldId id="274" r:id="rId10"/>
    <p:sldId id="277" r:id="rId11"/>
    <p:sldId id="280" r:id="rId12"/>
    <p:sldId id="283" r:id="rId13"/>
    <p:sldId id="286" r:id="rId14"/>
    <p:sldId id="289" r:id="rId15"/>
    <p:sldId id="295" r:id="rId16"/>
    <p:sldId id="298" r:id="rId17"/>
    <p:sldId id="301" r:id="rId18"/>
    <p:sldId id="304" r:id="rId19"/>
    <p:sldId id="307" r:id="rId20"/>
    <p:sldId id="310" r:id="rId21"/>
    <p:sldId id="313" r:id="rId22"/>
    <p:sldId id="316" r:id="rId23"/>
    <p:sldId id="319" r:id="rId24"/>
    <p:sldId id="322" r:id="rId25"/>
    <p:sldId id="325" r:id="rId26"/>
    <p:sldId id="328" r:id="rId27"/>
    <p:sldId id="331" r:id="rId28"/>
    <p:sldId id="334" r:id="rId29"/>
    <p:sldId id="292"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84" d="100"/>
          <a:sy n="84" d="100"/>
        </p:scale>
        <p:origin x="60" y="6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0158D-F8E3-46D3-B129-C81A494565E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2E302AF-44FC-432B-B44F-769356574BF7}" type="parTrans" cxnId="{6833AA34-3A15-42BE-9241-3748D6B92648}">
      <dgm:prSet/>
      <dgm:spPr/>
      <dgm:t>
        <a:bodyPr/>
        <a:lstStyle/>
        <a:p>
          <a:endParaRPr lang="en-US"/>
        </a:p>
      </dgm:t>
    </dgm:pt>
    <dgm:pt modelId="{BFA6DB48-F910-4EF8-97E3-D03B159D74F4}">
      <dgm:prSet/>
      <dgm:spPr>
        <a:solidFill>
          <a:srgbClr val="112E4E"/>
        </a:solidFill>
        <a:ln>
          <a:noFill/>
        </a:ln>
        <a:effectLst>
          <a:outerShdw blurRad="114300" dist="114300" dir="8100000" algn="tr" rotWithShape="0">
            <a:prstClr val="black">
              <a:alpha val="35000"/>
            </a:prstClr>
          </a:outerShdw>
        </a:effectLst>
      </dgm:spPr>
      <dgm:t>
        <a:bodyPr lIns="108000"/>
        <a:lstStyle/>
        <a:p>
          <a:r>
            <a:rPr lang="en-US" b="1" dirty="0">
              <a:solidFill>
                <a:schemeClr val="bg1"/>
              </a:solidFill>
              <a:latin typeface="Montserrat" pitchFamily="2" charset="0"/>
            </a:rPr>
            <a:t>PUBLICATIONS</a:t>
          </a:r>
        </a:p>
      </dgm:t>
    </dgm:pt>
    <dgm:pt modelId="{95C07EF4-1167-4A97-A325-3A3E7AEE51C2}" type="sibTrans" cxnId="{6833AA34-3A15-42BE-9241-3748D6B92648}">
      <dgm:prSet/>
      <dgm:spPr/>
      <dgm:t>
        <a:bodyPr/>
        <a:lstStyle/>
        <a:p>
          <a:endParaRPr lang="en-US"/>
        </a:p>
      </dgm:t>
    </dgm:pt>
    <dgm:pt modelId="{45B8FC47-D725-4F22-8E5E-E4C787ED2D60}" type="parTrans" cxnId="{B91CB387-16A8-4D09-B999-1EE53B618CC8}">
      <dgm:prSet/>
      <dgm:spPr/>
      <dgm:t>
        <a:bodyPr/>
        <a:lstStyle/>
        <a:p>
          <a:endParaRPr lang="en-US" b="0">
            <a:solidFill>
              <a:schemeClr val="tx1"/>
            </a:solidFill>
            <a:latin typeface="Montserrat" pitchFamily="2" charset="0"/>
          </a:endParaRPr>
        </a:p>
      </dgm:t>
    </dgm:pt>
    <dgm:pt modelId="{D96112DA-8EFB-4CCC-899A-C6452ED3CC2B}">
      <dgm:prSet custT="1"/>
      <dgm:spPr>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IN" sz="1600" b="0" dirty="0">
              <a:solidFill>
                <a:schemeClr val="tx1"/>
              </a:solidFill>
              <a:latin typeface="Times New Roman" panose="02020603050405020304" pitchFamily="18" charset="0"/>
              <a:cs typeface="Times New Roman" panose="02020603050405020304" pitchFamily="18" charset="0"/>
            </a:rPr>
            <a:t>Audit Quality Maturity Model (AQMM)</a:t>
          </a:r>
          <a:endParaRPr lang="en-US" sz="1600" b="0" dirty="0">
            <a:solidFill>
              <a:schemeClr val="tx1"/>
            </a:solidFill>
            <a:latin typeface="Times New Roman" panose="02020603050405020304" pitchFamily="18" charset="0"/>
            <a:cs typeface="Times New Roman" panose="02020603050405020304" pitchFamily="18" charset="0"/>
          </a:endParaRPr>
        </a:p>
      </dgm:t>
    </dgm:pt>
    <dgm:pt modelId="{6F395280-64C3-405C-84C4-631E932C34DD}" type="sibTrans" cxnId="{B91CB387-16A8-4D09-B999-1EE53B618CC8}">
      <dgm:prSet/>
      <dgm:spPr/>
      <dgm:t>
        <a:bodyPr/>
        <a:lstStyle/>
        <a:p>
          <a:endParaRPr lang="en-US" b="0">
            <a:solidFill>
              <a:schemeClr val="tx1"/>
            </a:solidFill>
            <a:latin typeface="Montserrat" pitchFamily="2" charset="0"/>
          </a:endParaRPr>
        </a:p>
      </dgm:t>
    </dgm:pt>
    <dgm:pt modelId="{9F24F1FB-6989-4387-B52C-02DC327A75B8}" type="parTrans" cxnId="{C0F886A7-47A2-42B4-B0DD-164670F65EC5}">
      <dgm:prSet/>
      <dgm:spPr/>
      <dgm:t>
        <a:bodyPr/>
        <a:lstStyle/>
        <a:p>
          <a:endParaRPr lang="en-US" b="0">
            <a:solidFill>
              <a:schemeClr val="tx1"/>
            </a:solidFill>
            <a:latin typeface="Montserrat" pitchFamily="2" charset="0"/>
          </a:endParaRPr>
        </a:p>
      </dgm:t>
    </dgm:pt>
    <dgm:pt modelId="{DC8E03BF-40B8-4C06-A3D5-49C2C303AB05}">
      <dgm:prSet custT="1"/>
      <dgm:spPr>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IN" sz="1600" b="0" dirty="0">
              <a:solidFill>
                <a:schemeClr val="tx1"/>
              </a:solidFill>
              <a:latin typeface="Times New Roman" panose="02020603050405020304" pitchFamily="18" charset="0"/>
              <a:cs typeface="Times New Roman" panose="02020603050405020304" pitchFamily="18" charset="0"/>
            </a:rPr>
            <a:t>Significant Audit Matter (SAM)</a:t>
          </a:r>
          <a:endParaRPr lang="en-US" sz="1600" b="0" dirty="0">
            <a:solidFill>
              <a:schemeClr val="tx1"/>
            </a:solidFill>
            <a:latin typeface="Times New Roman" panose="02020603050405020304" pitchFamily="18" charset="0"/>
            <a:cs typeface="Times New Roman" panose="02020603050405020304" pitchFamily="18" charset="0"/>
          </a:endParaRPr>
        </a:p>
      </dgm:t>
    </dgm:pt>
    <dgm:pt modelId="{66E19443-E2FF-45EA-8C0D-9BE0931308C3}" type="sibTrans" cxnId="{C0F886A7-47A2-42B4-B0DD-164670F65EC5}">
      <dgm:prSet/>
      <dgm:spPr/>
      <dgm:t>
        <a:bodyPr/>
        <a:lstStyle/>
        <a:p>
          <a:endParaRPr lang="en-US" b="0">
            <a:solidFill>
              <a:schemeClr val="tx1"/>
            </a:solidFill>
            <a:latin typeface="Montserrat" pitchFamily="2" charset="0"/>
          </a:endParaRPr>
        </a:p>
      </dgm:t>
    </dgm:pt>
    <dgm:pt modelId="{36072ABA-162D-4533-B012-7A5EA578391C}" type="parTrans" cxnId="{05AB74CD-87B7-4C35-B3AB-11C17F0043AE}">
      <dgm:prSet/>
      <dgm:spPr/>
      <dgm:t>
        <a:bodyPr/>
        <a:lstStyle/>
        <a:p>
          <a:endParaRPr lang="en-US" b="0">
            <a:solidFill>
              <a:schemeClr val="tx1"/>
            </a:solidFill>
            <a:latin typeface="Montserrat" pitchFamily="2" charset="0"/>
          </a:endParaRPr>
        </a:p>
      </dgm:t>
    </dgm:pt>
    <dgm:pt modelId="{C39CF437-FE35-4DDE-BA77-27CE869DA6C0}">
      <dgm:prSet custT="1"/>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IN" sz="1600" b="0" dirty="0">
              <a:solidFill>
                <a:schemeClr val="tx1"/>
              </a:solidFill>
              <a:latin typeface="Times New Roman" panose="02020603050405020304" pitchFamily="18" charset="0"/>
              <a:cs typeface="Times New Roman" panose="02020603050405020304" pitchFamily="18" charset="0"/>
            </a:rPr>
            <a:t>Analysis of Modified Opinions</a:t>
          </a:r>
          <a:endParaRPr lang="en-US" sz="1600" b="0" dirty="0">
            <a:solidFill>
              <a:schemeClr val="tx1"/>
            </a:solidFill>
            <a:latin typeface="Times New Roman" panose="02020603050405020304" pitchFamily="18" charset="0"/>
            <a:cs typeface="Times New Roman" panose="02020603050405020304" pitchFamily="18" charset="0"/>
          </a:endParaRPr>
        </a:p>
      </dgm:t>
    </dgm:pt>
    <dgm:pt modelId="{9F42241D-4A8F-472F-A230-FF5B2EDE3456}" type="sibTrans" cxnId="{05AB74CD-87B7-4C35-B3AB-11C17F0043AE}">
      <dgm:prSet/>
      <dgm:spPr/>
      <dgm:t>
        <a:bodyPr/>
        <a:lstStyle/>
        <a:p>
          <a:endParaRPr lang="en-US" b="0">
            <a:solidFill>
              <a:schemeClr val="tx1"/>
            </a:solidFill>
            <a:latin typeface="Montserrat" pitchFamily="2" charset="0"/>
          </a:endParaRPr>
        </a:p>
      </dgm:t>
    </dgm:pt>
    <dgm:pt modelId="{2B228C9C-B462-416F-B6D6-8374BD267E88}" type="parTrans" cxnId="{6D1FB92F-490A-4D95-9D9E-43504745D6C1}">
      <dgm:prSet/>
      <dgm:spPr/>
      <dgm:t>
        <a:bodyPr/>
        <a:lstStyle/>
        <a:p>
          <a:endParaRPr lang="en-US" b="0">
            <a:solidFill>
              <a:schemeClr val="tx1"/>
            </a:solidFill>
            <a:latin typeface="Montserrat" pitchFamily="2" charset="0"/>
          </a:endParaRPr>
        </a:p>
      </dgm:t>
    </dgm:pt>
    <dgm:pt modelId="{1435CE03-81F0-4128-8652-F9B2BA51042F}">
      <dgm:prSet custT="1"/>
      <dgm:spPr>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IN" sz="1600" b="0">
              <a:solidFill>
                <a:schemeClr val="tx1"/>
              </a:solidFill>
              <a:latin typeface="Times New Roman" panose="02020603050405020304" pitchFamily="18" charset="0"/>
              <a:cs typeface="Times New Roman" panose="02020603050405020304" pitchFamily="18" charset="0"/>
            </a:rPr>
            <a:t>Firm Manual - Model Referencer</a:t>
          </a:r>
          <a:endParaRPr lang="en-US" sz="1600" b="0">
            <a:solidFill>
              <a:schemeClr val="tx1"/>
            </a:solidFill>
            <a:latin typeface="Times New Roman" panose="02020603050405020304" pitchFamily="18" charset="0"/>
            <a:cs typeface="Times New Roman" panose="02020603050405020304" pitchFamily="18" charset="0"/>
          </a:endParaRPr>
        </a:p>
      </dgm:t>
    </dgm:pt>
    <dgm:pt modelId="{CD45AA49-CB91-46E5-96B1-327879BC77CC}" type="sibTrans" cxnId="{6D1FB92F-490A-4D95-9D9E-43504745D6C1}">
      <dgm:prSet/>
      <dgm:spPr/>
      <dgm:t>
        <a:bodyPr/>
        <a:lstStyle/>
        <a:p>
          <a:endParaRPr lang="en-US" b="0">
            <a:solidFill>
              <a:schemeClr val="tx1"/>
            </a:solidFill>
            <a:latin typeface="Montserrat" pitchFamily="2" charset="0"/>
          </a:endParaRPr>
        </a:p>
      </dgm:t>
    </dgm:pt>
    <dgm:pt modelId="{E1BA653A-1F61-4C25-947C-344373C72D45}" type="parTrans" cxnId="{EA964FD1-A03E-4146-A407-07E60B648A8D}">
      <dgm:prSet/>
      <dgm:spPr/>
      <dgm:t>
        <a:bodyPr/>
        <a:lstStyle/>
        <a:p>
          <a:endParaRPr lang="en-US"/>
        </a:p>
      </dgm:t>
    </dgm:pt>
    <dgm:pt modelId="{87126CE8-12D0-4EC4-86FD-67A527C14C9C}">
      <dgm:prSet custT="1"/>
      <dgm:spPr>
        <a:solidFill>
          <a:srgbClr val="FFC000"/>
        </a:solidFill>
        <a:ln>
          <a:noFill/>
        </a:ln>
        <a:effectLst>
          <a:outerShdw blurRad="114300" dist="114300" dir="8100000" algn="tr" rotWithShape="0">
            <a:prstClr val="black">
              <a:alpha val="35000"/>
            </a:prstClr>
          </a:outerShdw>
        </a:effectLst>
      </dgm:spPr>
      <dgm:t>
        <a:bodyPr lIns="108000"/>
        <a:lstStyle/>
        <a:p>
          <a:pPr algn="l"/>
          <a:r>
            <a:rPr lang="en-US" sz="1600" b="1" dirty="0">
              <a:solidFill>
                <a:schemeClr val="tx1"/>
              </a:solidFill>
              <a:latin typeface="Times New Roman" panose="02020603050405020304" pitchFamily="18" charset="0"/>
              <a:cs typeface="Times New Roman" panose="02020603050405020304" pitchFamily="18" charset="0"/>
            </a:rPr>
            <a:t>TOOLS AND UTILITIES </a:t>
          </a:r>
        </a:p>
      </dgm:t>
    </dgm:pt>
    <dgm:pt modelId="{93F81F28-92BB-40E5-AD22-C7FF159DC599}" type="sibTrans" cxnId="{EA964FD1-A03E-4146-A407-07E60B648A8D}">
      <dgm:prSet/>
      <dgm:spPr/>
      <dgm:t>
        <a:bodyPr/>
        <a:lstStyle/>
        <a:p>
          <a:endParaRPr lang="en-US"/>
        </a:p>
      </dgm:t>
    </dgm:pt>
    <dgm:pt modelId="{87EA279C-27CF-4CB7-8A22-2794C21A4ACD}" type="parTrans" cxnId="{6AF4D81C-D77C-4685-8621-58AD68134CE1}">
      <dgm:prSet/>
      <dgm:spPr/>
      <dgm:t>
        <a:bodyPr/>
        <a:lstStyle/>
        <a:p>
          <a:endParaRPr lang="en-US" b="0">
            <a:solidFill>
              <a:schemeClr val="tx1"/>
            </a:solidFill>
            <a:latin typeface="Montserrat" pitchFamily="2" charset="0"/>
          </a:endParaRPr>
        </a:p>
      </dgm:t>
    </dgm:pt>
    <dgm:pt modelId="{17E935B8-1034-4AB2-A345-1501E72F6727}">
      <dgm:prSet custT="1"/>
      <dgm:spPr>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IN" sz="1600" b="0" dirty="0">
              <a:solidFill>
                <a:schemeClr val="tx1"/>
              </a:solidFill>
              <a:latin typeface="Times New Roman" panose="02020603050405020304" pitchFamily="18" charset="0"/>
              <a:cs typeface="Times New Roman" panose="02020603050405020304" pitchFamily="18" charset="0"/>
            </a:rPr>
            <a:t>Utility for Bank Branch Audit </a:t>
          </a:r>
          <a:endParaRPr lang="en-US" sz="1600" b="0" dirty="0">
            <a:solidFill>
              <a:schemeClr val="tx1"/>
            </a:solidFill>
            <a:latin typeface="Times New Roman" panose="02020603050405020304" pitchFamily="18" charset="0"/>
            <a:cs typeface="Times New Roman" panose="02020603050405020304" pitchFamily="18" charset="0"/>
          </a:endParaRPr>
        </a:p>
      </dgm:t>
    </dgm:pt>
    <dgm:pt modelId="{3B1E35CC-F70D-4943-8537-61F6C2E7F420}" type="sibTrans" cxnId="{6AF4D81C-D77C-4685-8621-58AD68134CE1}">
      <dgm:prSet/>
      <dgm:spPr/>
      <dgm:t>
        <a:bodyPr/>
        <a:lstStyle/>
        <a:p>
          <a:endParaRPr lang="en-US" b="0">
            <a:solidFill>
              <a:schemeClr val="tx1"/>
            </a:solidFill>
            <a:latin typeface="Montserrat" pitchFamily="2" charset="0"/>
          </a:endParaRPr>
        </a:p>
      </dgm:t>
    </dgm:pt>
    <dgm:pt modelId="{5D563A7B-DE6C-4C64-A5C5-FAE1710803E8}" type="parTrans" cxnId="{9C35FDA0-EAFF-49CD-922D-8D9CB9A8BF8E}">
      <dgm:prSet/>
      <dgm:spPr/>
      <dgm:t>
        <a:bodyPr/>
        <a:lstStyle/>
        <a:p>
          <a:endParaRPr lang="en-US" b="0">
            <a:solidFill>
              <a:schemeClr val="tx1"/>
            </a:solidFill>
            <a:latin typeface="Montserrat" pitchFamily="2" charset="0"/>
          </a:endParaRPr>
        </a:p>
      </dgm:t>
    </dgm:pt>
    <dgm:pt modelId="{763EDE45-6F75-402D-9DB0-29D827DB0A7D}">
      <dgm:prSet custT="1"/>
      <dgm:spPr>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IN" sz="1600" b="0" dirty="0">
              <a:solidFill>
                <a:schemeClr val="tx1"/>
              </a:solidFill>
              <a:latin typeface="Times New Roman" panose="02020603050405020304" pitchFamily="18" charset="0"/>
              <a:cs typeface="Times New Roman" panose="02020603050405020304" pitchFamily="18" charset="0"/>
            </a:rPr>
            <a:t>Utility for Determining Materiality </a:t>
          </a:r>
          <a:endParaRPr lang="en-US" sz="1600" b="0" dirty="0">
            <a:solidFill>
              <a:schemeClr val="tx1"/>
            </a:solidFill>
            <a:latin typeface="Times New Roman" panose="02020603050405020304" pitchFamily="18" charset="0"/>
            <a:cs typeface="Times New Roman" panose="02020603050405020304" pitchFamily="18" charset="0"/>
          </a:endParaRPr>
        </a:p>
      </dgm:t>
    </dgm:pt>
    <dgm:pt modelId="{2CF8018D-9654-4EF2-8AE0-B11BC25DC254}" type="sibTrans" cxnId="{9C35FDA0-EAFF-49CD-922D-8D9CB9A8BF8E}">
      <dgm:prSet/>
      <dgm:spPr/>
      <dgm:t>
        <a:bodyPr/>
        <a:lstStyle/>
        <a:p>
          <a:endParaRPr lang="en-US" b="0">
            <a:solidFill>
              <a:schemeClr val="tx1"/>
            </a:solidFill>
            <a:latin typeface="Montserrat" pitchFamily="2" charset="0"/>
          </a:endParaRPr>
        </a:p>
      </dgm:t>
    </dgm:pt>
    <dgm:pt modelId="{DF93D44B-DE65-432B-A045-E9781895E410}" type="parTrans" cxnId="{0E314EB5-6434-4D7C-A2B4-ACEE0EA1D926}">
      <dgm:prSet/>
      <dgm:spPr/>
      <dgm:t>
        <a:bodyPr/>
        <a:lstStyle/>
        <a:p>
          <a:endParaRPr lang="en-IN" b="0">
            <a:solidFill>
              <a:schemeClr val="tx1"/>
            </a:solidFill>
            <a:latin typeface="Montserrat" pitchFamily="2" charset="0"/>
          </a:endParaRPr>
        </a:p>
      </dgm:t>
    </dgm:pt>
    <dgm:pt modelId="{D8998728-13EC-4675-8DF8-F0630CB1C5DA}">
      <dgm:prSet custT="1"/>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IN" sz="1600" b="0" dirty="0">
              <a:solidFill>
                <a:schemeClr val="tx1"/>
              </a:solidFill>
              <a:latin typeface="Times New Roman" panose="02020603050405020304" pitchFamily="18" charset="0"/>
              <a:cs typeface="Times New Roman" panose="02020603050405020304" pitchFamily="18" charset="0"/>
            </a:rPr>
            <a:t>Review &amp; Monitoring Tool for Standards on Auditing Compliance</a:t>
          </a:r>
          <a:endParaRPr lang="en-US" sz="1600" b="0" dirty="0">
            <a:solidFill>
              <a:schemeClr val="tx1"/>
            </a:solidFill>
            <a:latin typeface="Times New Roman" panose="02020603050405020304" pitchFamily="18" charset="0"/>
            <a:cs typeface="Times New Roman" panose="02020603050405020304" pitchFamily="18" charset="0"/>
          </a:endParaRPr>
        </a:p>
      </dgm:t>
    </dgm:pt>
    <dgm:pt modelId="{9C0A3469-97DE-403E-A874-8D3D1D2E6CBF}" type="sibTrans" cxnId="{0E314EB5-6434-4D7C-A2B4-ACEE0EA1D926}">
      <dgm:prSet/>
      <dgm:spPr/>
      <dgm:t>
        <a:bodyPr/>
        <a:lstStyle/>
        <a:p>
          <a:endParaRPr lang="en-IN" b="0">
            <a:solidFill>
              <a:schemeClr val="tx1"/>
            </a:solidFill>
            <a:latin typeface="Montserrat" pitchFamily="2" charset="0"/>
          </a:endParaRPr>
        </a:p>
      </dgm:t>
    </dgm:pt>
    <dgm:pt modelId="{E9F0F6B6-97B2-44E7-AA2D-DC2A71482469}" type="parTrans" cxnId="{B29D0D06-5127-475F-B675-BC5AA903AACA}">
      <dgm:prSet/>
      <dgm:spPr/>
      <dgm:t>
        <a:bodyPr/>
        <a:lstStyle/>
        <a:p>
          <a:endParaRPr lang="en-IN" b="0">
            <a:solidFill>
              <a:schemeClr val="tx1"/>
            </a:solidFill>
            <a:latin typeface="Montserrat" pitchFamily="2" charset="0"/>
          </a:endParaRPr>
        </a:p>
      </dgm:t>
    </dgm:pt>
    <dgm:pt modelId="{63E4B904-7E11-4619-BC11-EEC9025A9895}">
      <dgm:prSet custT="1"/>
      <dgm:spPr>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IN" sz="1600" b="0" dirty="0">
              <a:solidFill>
                <a:schemeClr val="tx1"/>
              </a:solidFill>
              <a:latin typeface="Times New Roman" panose="02020603050405020304" pitchFamily="18" charset="0"/>
              <a:cs typeface="Times New Roman" panose="02020603050405020304" pitchFamily="18" charset="0"/>
            </a:rPr>
            <a:t>Utility on Engagement Letters</a:t>
          </a:r>
          <a:endParaRPr lang="en-US" sz="1600" b="0" dirty="0">
            <a:solidFill>
              <a:schemeClr val="tx1"/>
            </a:solidFill>
            <a:latin typeface="Times New Roman" panose="02020603050405020304" pitchFamily="18" charset="0"/>
            <a:cs typeface="Times New Roman" panose="02020603050405020304" pitchFamily="18" charset="0"/>
          </a:endParaRPr>
        </a:p>
      </dgm:t>
    </dgm:pt>
    <dgm:pt modelId="{4F32A555-B8C3-403A-9F0E-A2530CF0D5E0}" type="sibTrans" cxnId="{B29D0D06-5127-475F-B675-BC5AA903AACA}">
      <dgm:prSet/>
      <dgm:spPr/>
      <dgm:t>
        <a:bodyPr/>
        <a:lstStyle/>
        <a:p>
          <a:endParaRPr lang="en-IN" b="0">
            <a:solidFill>
              <a:schemeClr val="tx1"/>
            </a:solidFill>
            <a:latin typeface="Montserrat" pitchFamily="2" charset="0"/>
          </a:endParaRPr>
        </a:p>
      </dgm:t>
    </dgm:pt>
    <dgm:pt modelId="{EE03AB07-CC6E-4B14-AB31-49FC1D79E2FA}" type="parTrans" cxnId="{48705066-0217-4CF6-AF20-480D5435F531}">
      <dgm:prSet/>
      <dgm:spPr/>
      <dgm:t>
        <a:bodyPr/>
        <a:lstStyle/>
        <a:p>
          <a:endParaRPr lang="en-US"/>
        </a:p>
      </dgm:t>
    </dgm:pt>
    <dgm:pt modelId="{050C8A39-355B-48F7-A4ED-D5DCB617FDA2}">
      <dgm:prSet custT="1"/>
      <dgm:spPr>
        <a:solidFill>
          <a:schemeClr val="tx1">
            <a:lumMod val="75000"/>
            <a:lumOff val="25000"/>
          </a:schemeClr>
        </a:solidFill>
        <a:ln>
          <a:noFill/>
        </a:ln>
        <a:effectLst>
          <a:outerShdw blurRad="114300" dist="114300" dir="8100000" algn="tr" rotWithShape="0">
            <a:prstClr val="black">
              <a:alpha val="35000"/>
            </a:prstClr>
          </a:outerShdw>
        </a:effectLst>
      </dgm:spPr>
      <dgm:t>
        <a:bodyPr lIns="108000"/>
        <a:lstStyle/>
        <a:p>
          <a:pPr algn="l"/>
          <a:r>
            <a:rPr lang="en-US" sz="1600" b="1" kern="1200">
              <a:solidFill>
                <a:prstClr val="white"/>
              </a:solidFill>
              <a:latin typeface="Times New Roman" panose="02020603050405020304" pitchFamily="18" charset="0"/>
              <a:ea typeface="+mn-ea"/>
              <a:cs typeface="Times New Roman" panose="02020603050405020304" pitchFamily="18" charset="0"/>
            </a:rPr>
            <a:t>OTHER INITIATIVES</a:t>
          </a:r>
        </a:p>
      </dgm:t>
    </dgm:pt>
    <dgm:pt modelId="{45F020ED-718E-4DA0-A7AD-BA73B7222AF5}" type="sibTrans" cxnId="{48705066-0217-4CF6-AF20-480D5435F531}">
      <dgm:prSet/>
      <dgm:spPr/>
      <dgm:t>
        <a:bodyPr/>
        <a:lstStyle/>
        <a:p>
          <a:endParaRPr lang="en-US"/>
        </a:p>
      </dgm:t>
    </dgm:pt>
    <dgm:pt modelId="{6F6EB490-8FAE-4A57-AD35-AF24737E67A9}" type="parTrans" cxnId="{7355FE41-F646-4BE9-9CB3-42D88649CEAB}">
      <dgm:prSet/>
      <dgm:spPr/>
      <dgm:t>
        <a:bodyPr/>
        <a:lstStyle/>
        <a:p>
          <a:endParaRPr lang="en-IN" b="0">
            <a:solidFill>
              <a:schemeClr val="tx1"/>
            </a:solidFill>
            <a:latin typeface="Montserrat" pitchFamily="2" charset="0"/>
          </a:endParaRPr>
        </a:p>
      </dgm:t>
    </dgm:pt>
    <dgm:pt modelId="{86D253EF-C6C5-4E18-B7DE-BF8E2661F2AC}">
      <dgm:prSet custT="1"/>
      <dgm:spPr>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IN" sz="1600" b="0" kern="1200" dirty="0">
              <a:solidFill>
                <a:schemeClr val="tx1"/>
              </a:solidFill>
              <a:latin typeface="Times New Roman" panose="02020603050405020304" pitchFamily="18" charset="0"/>
              <a:ea typeface="+mn-ea"/>
              <a:cs typeface="Times New Roman" panose="02020603050405020304" pitchFamily="18" charset="0"/>
            </a:rPr>
            <a:t>Did you know! </a:t>
          </a:r>
          <a:br>
            <a:rPr lang="en-IN" sz="1600" b="0" kern="1200" dirty="0">
              <a:solidFill>
                <a:schemeClr val="tx1"/>
              </a:solidFill>
              <a:latin typeface="Times New Roman" panose="02020603050405020304" pitchFamily="18" charset="0"/>
              <a:ea typeface="+mn-ea"/>
              <a:cs typeface="Times New Roman" panose="02020603050405020304" pitchFamily="18" charset="0"/>
            </a:rPr>
          </a:br>
          <a:r>
            <a:rPr lang="en-IN" sz="1600" b="0" kern="1200" dirty="0">
              <a:solidFill>
                <a:schemeClr val="tx1"/>
              </a:solidFill>
              <a:latin typeface="Times New Roman" panose="02020603050405020304" pitchFamily="18" charset="0"/>
              <a:ea typeface="+mn-ea"/>
              <a:cs typeface="Times New Roman" panose="02020603050405020304" pitchFamily="18" charset="0"/>
            </a:rPr>
            <a:t>Posts on X</a:t>
          </a:r>
          <a:endParaRPr lang="en-US" sz="1600" b="0" kern="1200" dirty="0">
            <a:solidFill>
              <a:schemeClr val="tx1"/>
            </a:solidFill>
            <a:latin typeface="Times New Roman" panose="02020603050405020304" pitchFamily="18" charset="0"/>
            <a:ea typeface="+mn-ea"/>
            <a:cs typeface="Times New Roman" panose="02020603050405020304" pitchFamily="18" charset="0"/>
          </a:endParaRPr>
        </a:p>
      </dgm:t>
    </dgm:pt>
    <dgm:pt modelId="{25933408-0CF1-4EA2-BD2E-2ED32FA46976}" type="sibTrans" cxnId="{7355FE41-F646-4BE9-9CB3-42D88649CEAB}">
      <dgm:prSet/>
      <dgm:spPr/>
      <dgm:t>
        <a:bodyPr/>
        <a:lstStyle/>
        <a:p>
          <a:endParaRPr lang="en-IN" b="0">
            <a:solidFill>
              <a:schemeClr val="tx1"/>
            </a:solidFill>
            <a:latin typeface="Montserrat" pitchFamily="2" charset="0"/>
          </a:endParaRPr>
        </a:p>
      </dgm:t>
    </dgm:pt>
    <dgm:pt modelId="{37572BA5-BB79-4D0E-97A9-7BA65D421534}" type="parTrans" cxnId="{D8090472-6289-47FD-B287-597F80055098}">
      <dgm:prSet/>
      <dgm:spPr/>
      <dgm:t>
        <a:bodyPr/>
        <a:lstStyle/>
        <a:p>
          <a:endParaRPr lang="en-IN" b="0">
            <a:solidFill>
              <a:schemeClr val="tx1"/>
            </a:solidFill>
            <a:latin typeface="Montserrat" pitchFamily="2" charset="0"/>
          </a:endParaRPr>
        </a:p>
      </dgm:t>
    </dgm:pt>
    <dgm:pt modelId="{9C0D8B54-73C6-4998-BE9A-A54AA25B893C}">
      <dgm:prSet custT="1"/>
      <dgm:spPr>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marL="0" lvl="0" indent="0" algn="ctr" defTabSz="666750">
            <a:lnSpc>
              <a:spcPct val="90000"/>
            </a:lnSpc>
            <a:spcBef>
              <a:spcPct val="0"/>
            </a:spcBef>
            <a:spcAft>
              <a:spcPct val="35000"/>
            </a:spcAft>
            <a:buNone/>
          </a:pPr>
          <a:r>
            <a:rPr lang="en-US" sz="1600" b="0" kern="1200">
              <a:solidFill>
                <a:schemeClr val="tx1"/>
              </a:solidFill>
              <a:latin typeface="Times New Roman" panose="02020603050405020304" pitchFamily="18" charset="0"/>
              <a:ea typeface="+mn-ea"/>
              <a:cs typeface="Times New Roman" panose="02020603050405020304" pitchFamily="18" charset="0"/>
            </a:rPr>
            <a:t>Certificate Couse: Executive Master Program-New Age Auditors</a:t>
          </a:r>
        </a:p>
      </dgm:t>
    </dgm:pt>
    <dgm:pt modelId="{E7DB0792-1A89-45DE-A908-FFF8FA2D52D8}" type="sibTrans" cxnId="{D8090472-6289-47FD-B287-597F80055098}">
      <dgm:prSet/>
      <dgm:spPr/>
      <dgm:t>
        <a:bodyPr/>
        <a:lstStyle/>
        <a:p>
          <a:endParaRPr lang="en-IN" b="0">
            <a:solidFill>
              <a:schemeClr val="tx1"/>
            </a:solidFill>
            <a:latin typeface="Montserrat" pitchFamily="2" charset="0"/>
          </a:endParaRPr>
        </a:p>
      </dgm:t>
    </dgm:pt>
    <dgm:pt modelId="{6CBAD987-B4B3-43AC-9E9F-400710BED04C}" type="parTrans" cxnId="{FBEF966C-56D3-45CD-83A4-A2403AE44E6E}">
      <dgm:prSet/>
      <dgm:spPr/>
      <dgm:t>
        <a:bodyPr/>
        <a:lstStyle/>
        <a:p>
          <a:endParaRPr lang="en-US" b="0">
            <a:solidFill>
              <a:schemeClr val="tx1"/>
            </a:solidFill>
            <a:latin typeface="Montserrat" pitchFamily="2" charset="0"/>
          </a:endParaRPr>
        </a:p>
      </dgm:t>
    </dgm:pt>
    <dgm:pt modelId="{0E88B4C2-61C6-42B2-842E-390F96C4FBA8}">
      <dgm:prSet custT="1"/>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marL="0" lvl="0" indent="0" algn="ctr" defTabSz="666750">
            <a:lnSpc>
              <a:spcPct val="90000"/>
            </a:lnSpc>
            <a:spcBef>
              <a:spcPct val="0"/>
            </a:spcBef>
            <a:spcAft>
              <a:spcPct val="35000"/>
            </a:spcAft>
          </a:pPr>
          <a:r>
            <a:rPr lang="en-IN" sz="1600" b="0" kern="1200" dirty="0">
              <a:solidFill>
                <a:schemeClr val="tx1"/>
              </a:solidFill>
              <a:latin typeface="Times New Roman" panose="02020603050405020304" pitchFamily="18" charset="0"/>
              <a:cs typeface="Times New Roman" panose="02020603050405020304" pitchFamily="18" charset="0"/>
            </a:rPr>
            <a:t>Training of Trainer </a:t>
          </a:r>
          <a:endParaRPr lang="en-US" sz="1600" b="0" kern="1200" dirty="0">
            <a:solidFill>
              <a:schemeClr val="tx1"/>
            </a:solidFill>
            <a:latin typeface="Times New Roman" panose="02020603050405020304" pitchFamily="18" charset="0"/>
            <a:ea typeface="+mn-ea"/>
            <a:cs typeface="Times New Roman" panose="02020603050405020304" pitchFamily="18" charset="0"/>
          </a:endParaRPr>
        </a:p>
      </dgm:t>
    </dgm:pt>
    <dgm:pt modelId="{9FB9DF09-A35D-4A6B-BC0D-DCA5E046BD3A}" type="sibTrans" cxnId="{FBEF966C-56D3-45CD-83A4-A2403AE44E6E}">
      <dgm:prSet/>
      <dgm:spPr/>
      <dgm:t>
        <a:bodyPr/>
        <a:lstStyle/>
        <a:p>
          <a:endParaRPr lang="en-US" b="0">
            <a:solidFill>
              <a:schemeClr val="tx1"/>
            </a:solidFill>
            <a:latin typeface="Montserrat" pitchFamily="2" charset="0"/>
          </a:endParaRPr>
        </a:p>
      </dgm:t>
    </dgm:pt>
    <dgm:pt modelId="{D7F23CE8-1FB2-4213-BBD4-D88FB78800A7}" type="parTrans" cxnId="{FF4A6221-E803-41C1-818E-16C37130D2CD}">
      <dgm:prSet/>
      <dgm:spPr/>
      <dgm:t>
        <a:bodyPr/>
        <a:lstStyle/>
        <a:p>
          <a:endParaRPr lang="en-US" b="0">
            <a:solidFill>
              <a:schemeClr val="tx1"/>
            </a:solidFill>
            <a:latin typeface="Montserrat" pitchFamily="2" charset="0"/>
          </a:endParaRPr>
        </a:p>
      </dgm:t>
    </dgm:pt>
    <dgm:pt modelId="{BC46AA86-1F5B-4FDF-9C46-226478EC464D}">
      <dgm:prSet custT="1"/>
      <dgm:spPr>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marL="0" lvl="0" indent="0" algn="ctr" defTabSz="666750">
            <a:lnSpc>
              <a:spcPct val="90000"/>
            </a:lnSpc>
            <a:spcBef>
              <a:spcPct val="0"/>
            </a:spcBef>
            <a:spcAft>
              <a:spcPct val="35000"/>
            </a:spcAft>
          </a:pPr>
          <a:r>
            <a:rPr lang="en-IN" sz="1600" b="0" kern="1200" dirty="0">
              <a:solidFill>
                <a:schemeClr val="tx1"/>
              </a:solidFill>
              <a:latin typeface="Times New Roman" panose="02020603050405020304" pitchFamily="18" charset="0"/>
              <a:cs typeface="Times New Roman" panose="02020603050405020304" pitchFamily="18" charset="0"/>
            </a:rPr>
            <a:t>Quality Café Sessions</a:t>
          </a:r>
          <a:endParaRPr lang="en-US" sz="1600" b="0" kern="1200" dirty="0">
            <a:solidFill>
              <a:schemeClr val="tx1"/>
            </a:solidFill>
            <a:latin typeface="Times New Roman" panose="02020603050405020304" pitchFamily="18" charset="0"/>
            <a:ea typeface="+mn-ea"/>
            <a:cs typeface="Times New Roman" panose="02020603050405020304" pitchFamily="18" charset="0"/>
          </a:endParaRPr>
        </a:p>
      </dgm:t>
    </dgm:pt>
    <dgm:pt modelId="{B71FAEC4-AE11-4A86-9715-28A9321F28BE}" type="sibTrans" cxnId="{FF4A6221-E803-41C1-818E-16C37130D2CD}">
      <dgm:prSet/>
      <dgm:spPr/>
      <dgm:t>
        <a:bodyPr/>
        <a:lstStyle/>
        <a:p>
          <a:endParaRPr lang="en-US" b="0">
            <a:solidFill>
              <a:schemeClr val="tx1"/>
            </a:solidFill>
            <a:latin typeface="Montserrat" pitchFamily="2" charset="0"/>
          </a:endParaRPr>
        </a:p>
      </dgm:t>
    </dgm:pt>
    <dgm:pt modelId="{78A918FE-D6E0-4748-BBDD-D186A82EA457}" type="pres">
      <dgm:prSet presAssocID="{91B0158D-F8E3-46D3-B129-C81A494565EA}" presName="diagram" presStyleCnt="0">
        <dgm:presLayoutVars>
          <dgm:dir/>
          <dgm:resizeHandles val="exact"/>
        </dgm:presLayoutVars>
      </dgm:prSet>
      <dgm:spPr/>
    </dgm:pt>
    <dgm:pt modelId="{C4C027EB-343C-4F7A-894A-E726A5183949}" type="pres">
      <dgm:prSet presAssocID="{BFA6DB48-F910-4EF8-97E3-D03B159D74F4}" presName="node" presStyleLbl="node1" presStyleIdx="0" presStyleCnt="15" custScaleY="96555">
        <dgm:presLayoutVars>
          <dgm:bulletEnabled val="1"/>
        </dgm:presLayoutVars>
      </dgm:prSet>
      <dgm:spPr>
        <a:prstGeom prst="homePlate">
          <a:avLst/>
        </a:prstGeom>
      </dgm:spPr>
    </dgm:pt>
    <dgm:pt modelId="{D237381C-DBE9-4C41-872B-F379BB828E47}" type="pres">
      <dgm:prSet presAssocID="{95C07EF4-1167-4A97-A325-3A3E7AEE51C2}" presName="sibTrans" presStyleCnt="0"/>
      <dgm:spPr/>
    </dgm:pt>
    <dgm:pt modelId="{0CB0673E-6A93-4FCD-A09B-290587EFE3C7}" type="pres">
      <dgm:prSet presAssocID="{D96112DA-8EFB-4CCC-899A-C6452ED3CC2B}" presName="node" presStyleLbl="node1" presStyleIdx="1" presStyleCnt="15">
        <dgm:presLayoutVars>
          <dgm:bulletEnabled val="1"/>
        </dgm:presLayoutVars>
      </dgm:prSet>
      <dgm:spPr/>
    </dgm:pt>
    <dgm:pt modelId="{BE44F42D-D404-468D-860C-766989366C06}" type="pres">
      <dgm:prSet presAssocID="{6F395280-64C3-405C-84C4-631E932C34DD}" presName="sibTrans" presStyleCnt="0"/>
      <dgm:spPr/>
    </dgm:pt>
    <dgm:pt modelId="{55348C9F-E7AD-4362-8B7F-9D2DDA61F1B7}" type="pres">
      <dgm:prSet presAssocID="{DC8E03BF-40B8-4C06-A3D5-49C2C303AB05}" presName="node" presStyleLbl="node1" presStyleIdx="2" presStyleCnt="15">
        <dgm:presLayoutVars>
          <dgm:bulletEnabled val="1"/>
        </dgm:presLayoutVars>
      </dgm:prSet>
      <dgm:spPr/>
    </dgm:pt>
    <dgm:pt modelId="{488784C2-031B-4716-BBEB-D055D36C7A98}" type="pres">
      <dgm:prSet presAssocID="{66E19443-E2FF-45EA-8C0D-9BE0931308C3}" presName="sibTrans" presStyleCnt="0"/>
      <dgm:spPr/>
    </dgm:pt>
    <dgm:pt modelId="{BF04B12D-5B75-450D-ADD9-3C23CD3C32BB}" type="pres">
      <dgm:prSet presAssocID="{C39CF437-FE35-4DDE-BA77-27CE869DA6C0}" presName="node" presStyleLbl="node1" presStyleIdx="3" presStyleCnt="15">
        <dgm:presLayoutVars>
          <dgm:bulletEnabled val="1"/>
        </dgm:presLayoutVars>
      </dgm:prSet>
      <dgm:spPr/>
    </dgm:pt>
    <dgm:pt modelId="{01393945-BB25-4CF5-B504-305B1BF18A9E}" type="pres">
      <dgm:prSet presAssocID="{9F42241D-4A8F-472F-A230-FF5B2EDE3456}" presName="sibTrans" presStyleCnt="0"/>
      <dgm:spPr/>
    </dgm:pt>
    <dgm:pt modelId="{D77EC521-6E42-409A-A5BE-E6AE1BED2165}" type="pres">
      <dgm:prSet presAssocID="{1435CE03-81F0-4128-8652-F9B2BA51042F}" presName="node" presStyleLbl="node1" presStyleIdx="4" presStyleCnt="15">
        <dgm:presLayoutVars>
          <dgm:bulletEnabled val="1"/>
        </dgm:presLayoutVars>
      </dgm:prSet>
      <dgm:spPr/>
    </dgm:pt>
    <dgm:pt modelId="{9AE29B78-EAC8-4DDB-8143-32F453B9B366}" type="pres">
      <dgm:prSet presAssocID="{CD45AA49-CB91-46E5-96B1-327879BC77CC}" presName="sibTrans" presStyleCnt="0"/>
      <dgm:spPr/>
    </dgm:pt>
    <dgm:pt modelId="{5368492E-6193-45F7-B2D2-919783AE0CFB}" type="pres">
      <dgm:prSet presAssocID="{87126CE8-12D0-4EC4-86FD-67A527C14C9C}" presName="node" presStyleLbl="node1" presStyleIdx="5" presStyleCnt="15" custScaleY="96555">
        <dgm:presLayoutVars>
          <dgm:bulletEnabled val="1"/>
        </dgm:presLayoutVars>
      </dgm:prSet>
      <dgm:spPr>
        <a:prstGeom prst="homePlate">
          <a:avLst/>
        </a:prstGeom>
      </dgm:spPr>
    </dgm:pt>
    <dgm:pt modelId="{1BA164F0-95D1-446B-9113-3E098C88C2E7}" type="pres">
      <dgm:prSet presAssocID="{93F81F28-92BB-40E5-AD22-C7FF159DC599}" presName="sibTrans" presStyleCnt="0"/>
      <dgm:spPr/>
    </dgm:pt>
    <dgm:pt modelId="{554D8A0D-17D5-4BFF-8351-EE29B5B0D643}" type="pres">
      <dgm:prSet presAssocID="{17E935B8-1034-4AB2-A345-1501E72F6727}" presName="node" presStyleLbl="node1" presStyleIdx="6" presStyleCnt="15">
        <dgm:presLayoutVars>
          <dgm:bulletEnabled val="1"/>
        </dgm:presLayoutVars>
      </dgm:prSet>
      <dgm:spPr/>
    </dgm:pt>
    <dgm:pt modelId="{7845BAD7-512F-4192-90CE-C70A68EDB4BE}" type="pres">
      <dgm:prSet presAssocID="{3B1E35CC-F70D-4943-8537-61F6C2E7F420}" presName="sibTrans" presStyleCnt="0"/>
      <dgm:spPr/>
    </dgm:pt>
    <dgm:pt modelId="{B3E7E4A7-A17E-40BF-B229-C334D8DBB717}" type="pres">
      <dgm:prSet presAssocID="{763EDE45-6F75-402D-9DB0-29D827DB0A7D}" presName="node" presStyleLbl="node1" presStyleIdx="7" presStyleCnt="15">
        <dgm:presLayoutVars>
          <dgm:bulletEnabled val="1"/>
        </dgm:presLayoutVars>
      </dgm:prSet>
      <dgm:spPr/>
    </dgm:pt>
    <dgm:pt modelId="{7FB32E29-F3BC-4698-B3A6-01ECF66046D0}" type="pres">
      <dgm:prSet presAssocID="{2CF8018D-9654-4EF2-8AE0-B11BC25DC254}" presName="sibTrans" presStyleCnt="0"/>
      <dgm:spPr/>
    </dgm:pt>
    <dgm:pt modelId="{67B2D0CD-68EF-42CA-A662-628238E470E9}" type="pres">
      <dgm:prSet presAssocID="{D8998728-13EC-4675-8DF8-F0630CB1C5DA}" presName="node" presStyleLbl="node1" presStyleIdx="8" presStyleCnt="15">
        <dgm:presLayoutVars>
          <dgm:bulletEnabled val="1"/>
        </dgm:presLayoutVars>
      </dgm:prSet>
      <dgm:spPr/>
    </dgm:pt>
    <dgm:pt modelId="{8939546C-9019-4434-B3F4-2057C4E1C64F}" type="pres">
      <dgm:prSet presAssocID="{9C0A3469-97DE-403E-A874-8D3D1D2E6CBF}" presName="sibTrans" presStyleCnt="0"/>
      <dgm:spPr/>
    </dgm:pt>
    <dgm:pt modelId="{8FC9F750-6571-447A-98D0-8DD88858F859}" type="pres">
      <dgm:prSet presAssocID="{63E4B904-7E11-4619-BC11-EEC9025A9895}" presName="node" presStyleLbl="node1" presStyleIdx="9" presStyleCnt="15">
        <dgm:presLayoutVars>
          <dgm:bulletEnabled val="1"/>
        </dgm:presLayoutVars>
      </dgm:prSet>
      <dgm:spPr/>
    </dgm:pt>
    <dgm:pt modelId="{32790AA4-AB81-427B-BAEA-9FE6F8B6F551}" type="pres">
      <dgm:prSet presAssocID="{4F32A555-B8C3-403A-9F0E-A2530CF0D5E0}" presName="sibTrans" presStyleCnt="0"/>
      <dgm:spPr/>
    </dgm:pt>
    <dgm:pt modelId="{5C9D5E97-4364-4B48-A931-332C4E05C955}" type="pres">
      <dgm:prSet presAssocID="{050C8A39-355B-48F7-A4ED-D5DCB617FDA2}" presName="node" presStyleLbl="node1" presStyleIdx="10" presStyleCnt="15" custScaleY="96555">
        <dgm:presLayoutVars>
          <dgm:bulletEnabled val="1"/>
        </dgm:presLayoutVars>
      </dgm:prSet>
      <dgm:spPr>
        <a:prstGeom prst="homePlate">
          <a:avLst/>
        </a:prstGeom>
      </dgm:spPr>
    </dgm:pt>
    <dgm:pt modelId="{61869B89-335C-4817-BC0E-32F3815696D8}" type="pres">
      <dgm:prSet presAssocID="{45F020ED-718E-4DA0-A7AD-BA73B7222AF5}" presName="sibTrans" presStyleCnt="0"/>
      <dgm:spPr/>
    </dgm:pt>
    <dgm:pt modelId="{1E005B08-67B7-4A7C-8D96-7B0C32C67395}" type="pres">
      <dgm:prSet presAssocID="{86D253EF-C6C5-4E18-B7DE-BF8E2661F2AC}" presName="node" presStyleLbl="node1" presStyleIdx="11" presStyleCnt="15">
        <dgm:presLayoutVars>
          <dgm:bulletEnabled val="1"/>
        </dgm:presLayoutVars>
      </dgm:prSet>
      <dgm:spPr/>
    </dgm:pt>
    <dgm:pt modelId="{D920FC3F-7703-4D2E-B632-C1B867480D5F}" type="pres">
      <dgm:prSet presAssocID="{25933408-0CF1-4EA2-BD2E-2ED32FA46976}" presName="sibTrans" presStyleCnt="0"/>
      <dgm:spPr/>
    </dgm:pt>
    <dgm:pt modelId="{4F85D635-D368-45BA-AA16-C8A56BC62F06}" type="pres">
      <dgm:prSet presAssocID="{9C0D8B54-73C6-4998-BE9A-A54AA25B893C}" presName="node" presStyleLbl="node1" presStyleIdx="12" presStyleCnt="15">
        <dgm:presLayoutVars>
          <dgm:bulletEnabled val="1"/>
        </dgm:presLayoutVars>
      </dgm:prSet>
      <dgm:spPr/>
    </dgm:pt>
    <dgm:pt modelId="{54F3719A-7F3B-4693-88D2-ECDC30D3D02E}" type="pres">
      <dgm:prSet presAssocID="{E7DB0792-1A89-45DE-A908-FFF8FA2D52D8}" presName="sibTrans" presStyleCnt="0"/>
      <dgm:spPr/>
    </dgm:pt>
    <dgm:pt modelId="{D8D2AEE0-2341-4E92-A404-E0AFCF840D89}" type="pres">
      <dgm:prSet presAssocID="{0E88B4C2-61C6-42B2-842E-390F96C4FBA8}" presName="node" presStyleLbl="node1" presStyleIdx="13" presStyleCnt="15">
        <dgm:presLayoutVars>
          <dgm:bulletEnabled val="1"/>
        </dgm:presLayoutVars>
      </dgm:prSet>
      <dgm:spPr/>
    </dgm:pt>
    <dgm:pt modelId="{F0CE64AE-6F7C-4D97-A0BF-A90021896ED2}" type="pres">
      <dgm:prSet presAssocID="{9FB9DF09-A35D-4A6B-BC0D-DCA5E046BD3A}" presName="sibTrans" presStyleCnt="0"/>
      <dgm:spPr/>
    </dgm:pt>
    <dgm:pt modelId="{2763569D-99DB-40D8-995C-08A3CC3C9E7E}" type="pres">
      <dgm:prSet presAssocID="{BC46AA86-1F5B-4FDF-9C46-226478EC464D}" presName="node" presStyleLbl="node1" presStyleIdx="14" presStyleCnt="15">
        <dgm:presLayoutVars>
          <dgm:bulletEnabled val="1"/>
        </dgm:presLayoutVars>
      </dgm:prSet>
      <dgm:spPr/>
    </dgm:pt>
  </dgm:ptLst>
  <dgm:cxnLst>
    <dgm:cxn modelId="{B29D0D06-5127-475F-B675-BC5AA903AACA}" srcId="{91B0158D-F8E3-46D3-B129-C81A494565EA}" destId="{63E4B904-7E11-4619-BC11-EEC9025A9895}" srcOrd="9" destOrd="0" parTransId="{E9F0F6B6-97B2-44E7-AA2D-DC2A71482469}" sibTransId="{4F32A555-B8C3-403A-9F0E-A2530CF0D5E0}"/>
    <dgm:cxn modelId="{1EEF1F1A-09DE-45CA-8C30-CAFC02C652BA}" type="presOf" srcId="{BFA6DB48-F910-4EF8-97E3-D03B159D74F4}" destId="{C4C027EB-343C-4F7A-894A-E726A5183949}" srcOrd="0" destOrd="0" presId="urn:microsoft.com/office/officeart/2005/8/layout/default"/>
    <dgm:cxn modelId="{6AF4D81C-D77C-4685-8621-58AD68134CE1}" srcId="{91B0158D-F8E3-46D3-B129-C81A494565EA}" destId="{17E935B8-1034-4AB2-A345-1501E72F6727}" srcOrd="6" destOrd="0" parTransId="{87EA279C-27CF-4CB7-8A22-2794C21A4ACD}" sibTransId="{3B1E35CC-F70D-4943-8537-61F6C2E7F420}"/>
    <dgm:cxn modelId="{FF4A6221-E803-41C1-818E-16C37130D2CD}" srcId="{91B0158D-F8E3-46D3-B129-C81A494565EA}" destId="{BC46AA86-1F5B-4FDF-9C46-226478EC464D}" srcOrd="14" destOrd="0" parTransId="{D7F23CE8-1FB2-4213-BBD4-D88FB78800A7}" sibTransId="{B71FAEC4-AE11-4A86-9715-28A9321F28BE}"/>
    <dgm:cxn modelId="{6D1FB92F-490A-4D95-9D9E-43504745D6C1}" srcId="{91B0158D-F8E3-46D3-B129-C81A494565EA}" destId="{1435CE03-81F0-4128-8652-F9B2BA51042F}" srcOrd="4" destOrd="0" parTransId="{2B228C9C-B462-416F-B6D6-8374BD267E88}" sibTransId="{CD45AA49-CB91-46E5-96B1-327879BC77CC}"/>
    <dgm:cxn modelId="{6833AA34-3A15-42BE-9241-3748D6B92648}" srcId="{91B0158D-F8E3-46D3-B129-C81A494565EA}" destId="{BFA6DB48-F910-4EF8-97E3-D03B159D74F4}" srcOrd="0" destOrd="0" parTransId="{D2E302AF-44FC-432B-B44F-769356574BF7}" sibTransId="{95C07EF4-1167-4A97-A325-3A3E7AEE51C2}"/>
    <dgm:cxn modelId="{2287955D-0E19-490C-944F-6D9C20AFA05B}" type="presOf" srcId="{BC46AA86-1F5B-4FDF-9C46-226478EC464D}" destId="{2763569D-99DB-40D8-995C-08A3CC3C9E7E}" srcOrd="0" destOrd="0" presId="urn:microsoft.com/office/officeart/2005/8/layout/default"/>
    <dgm:cxn modelId="{7355FE41-F646-4BE9-9CB3-42D88649CEAB}" srcId="{91B0158D-F8E3-46D3-B129-C81A494565EA}" destId="{86D253EF-C6C5-4E18-B7DE-BF8E2661F2AC}" srcOrd="11" destOrd="0" parTransId="{6F6EB490-8FAE-4A57-AD35-AF24737E67A9}" sibTransId="{25933408-0CF1-4EA2-BD2E-2ED32FA46976}"/>
    <dgm:cxn modelId="{48705066-0217-4CF6-AF20-480D5435F531}" srcId="{91B0158D-F8E3-46D3-B129-C81A494565EA}" destId="{050C8A39-355B-48F7-A4ED-D5DCB617FDA2}" srcOrd="10" destOrd="0" parTransId="{EE03AB07-CC6E-4B14-AB31-49FC1D79E2FA}" sibTransId="{45F020ED-718E-4DA0-A7AD-BA73B7222AF5}"/>
    <dgm:cxn modelId="{E15CBE6B-CD47-4494-BE4C-C64BA07A2E0E}" type="presOf" srcId="{050C8A39-355B-48F7-A4ED-D5DCB617FDA2}" destId="{5C9D5E97-4364-4B48-A931-332C4E05C955}" srcOrd="0" destOrd="0" presId="urn:microsoft.com/office/officeart/2005/8/layout/default"/>
    <dgm:cxn modelId="{FBEF966C-56D3-45CD-83A4-A2403AE44E6E}" srcId="{91B0158D-F8E3-46D3-B129-C81A494565EA}" destId="{0E88B4C2-61C6-42B2-842E-390F96C4FBA8}" srcOrd="13" destOrd="0" parTransId="{6CBAD987-B4B3-43AC-9E9F-400710BED04C}" sibTransId="{9FB9DF09-A35D-4A6B-BC0D-DCA5E046BD3A}"/>
    <dgm:cxn modelId="{B846BB6E-A5E5-40F4-8753-2409CE9ECBB7}" type="presOf" srcId="{9C0D8B54-73C6-4998-BE9A-A54AA25B893C}" destId="{4F85D635-D368-45BA-AA16-C8A56BC62F06}" srcOrd="0" destOrd="0" presId="urn:microsoft.com/office/officeart/2005/8/layout/default"/>
    <dgm:cxn modelId="{D00FC14F-F1F3-45C1-B528-583FC4279176}" type="presOf" srcId="{D96112DA-8EFB-4CCC-899A-C6452ED3CC2B}" destId="{0CB0673E-6A93-4FCD-A09B-290587EFE3C7}" srcOrd="0" destOrd="0" presId="urn:microsoft.com/office/officeart/2005/8/layout/default"/>
    <dgm:cxn modelId="{D8090472-6289-47FD-B287-597F80055098}" srcId="{91B0158D-F8E3-46D3-B129-C81A494565EA}" destId="{9C0D8B54-73C6-4998-BE9A-A54AA25B893C}" srcOrd="12" destOrd="0" parTransId="{37572BA5-BB79-4D0E-97A9-7BA65D421534}" sibTransId="{E7DB0792-1A89-45DE-A908-FFF8FA2D52D8}"/>
    <dgm:cxn modelId="{B91CB387-16A8-4D09-B999-1EE53B618CC8}" srcId="{91B0158D-F8E3-46D3-B129-C81A494565EA}" destId="{D96112DA-8EFB-4CCC-899A-C6452ED3CC2B}" srcOrd="1" destOrd="0" parTransId="{45B8FC47-D725-4F22-8E5E-E4C787ED2D60}" sibTransId="{6F395280-64C3-405C-84C4-631E932C34DD}"/>
    <dgm:cxn modelId="{3005BB90-6919-46D9-9DD3-CB41759F9E4B}" type="presOf" srcId="{DC8E03BF-40B8-4C06-A3D5-49C2C303AB05}" destId="{55348C9F-E7AD-4362-8B7F-9D2DDA61F1B7}" srcOrd="0" destOrd="0" presId="urn:microsoft.com/office/officeart/2005/8/layout/default"/>
    <dgm:cxn modelId="{4AECDE93-D170-493A-B0CB-865B5BEEC851}" type="presOf" srcId="{763EDE45-6F75-402D-9DB0-29D827DB0A7D}" destId="{B3E7E4A7-A17E-40BF-B229-C334D8DBB717}" srcOrd="0" destOrd="0" presId="urn:microsoft.com/office/officeart/2005/8/layout/default"/>
    <dgm:cxn modelId="{8D88409A-F138-4141-9786-C614FB7BFFDE}" type="presOf" srcId="{63E4B904-7E11-4619-BC11-EEC9025A9895}" destId="{8FC9F750-6571-447A-98D0-8DD88858F859}" srcOrd="0" destOrd="0" presId="urn:microsoft.com/office/officeart/2005/8/layout/default"/>
    <dgm:cxn modelId="{9C35FDA0-EAFF-49CD-922D-8D9CB9A8BF8E}" srcId="{91B0158D-F8E3-46D3-B129-C81A494565EA}" destId="{763EDE45-6F75-402D-9DB0-29D827DB0A7D}" srcOrd="7" destOrd="0" parTransId="{5D563A7B-DE6C-4C64-A5C5-FAE1710803E8}" sibTransId="{2CF8018D-9654-4EF2-8AE0-B11BC25DC254}"/>
    <dgm:cxn modelId="{8F0139A1-C0F9-428E-86A9-C6FB20A82792}" type="presOf" srcId="{86D253EF-C6C5-4E18-B7DE-BF8E2661F2AC}" destId="{1E005B08-67B7-4A7C-8D96-7B0C32C67395}" srcOrd="0" destOrd="0" presId="urn:microsoft.com/office/officeart/2005/8/layout/default"/>
    <dgm:cxn modelId="{C0F886A7-47A2-42B4-B0DD-164670F65EC5}" srcId="{91B0158D-F8E3-46D3-B129-C81A494565EA}" destId="{DC8E03BF-40B8-4C06-A3D5-49C2C303AB05}" srcOrd="2" destOrd="0" parTransId="{9F24F1FB-6989-4387-B52C-02DC327A75B8}" sibTransId="{66E19443-E2FF-45EA-8C0D-9BE0931308C3}"/>
    <dgm:cxn modelId="{0E314EB5-6434-4D7C-A2B4-ACEE0EA1D926}" srcId="{91B0158D-F8E3-46D3-B129-C81A494565EA}" destId="{D8998728-13EC-4675-8DF8-F0630CB1C5DA}" srcOrd="8" destOrd="0" parTransId="{DF93D44B-DE65-432B-A045-E9781895E410}" sibTransId="{9C0A3469-97DE-403E-A874-8D3D1D2E6CBF}"/>
    <dgm:cxn modelId="{E87FC8B5-35A3-479F-9242-DACB92EF2A9D}" type="presOf" srcId="{17E935B8-1034-4AB2-A345-1501E72F6727}" destId="{554D8A0D-17D5-4BFF-8351-EE29B5B0D643}" srcOrd="0" destOrd="0" presId="urn:microsoft.com/office/officeart/2005/8/layout/default"/>
    <dgm:cxn modelId="{94F154BC-EABA-4077-B610-B255493A14B2}" type="presOf" srcId="{1435CE03-81F0-4128-8652-F9B2BA51042F}" destId="{D77EC521-6E42-409A-A5BE-E6AE1BED2165}" srcOrd="0" destOrd="0" presId="urn:microsoft.com/office/officeart/2005/8/layout/default"/>
    <dgm:cxn modelId="{2B1430C7-9765-4C2D-9B87-8646FF19168F}" type="presOf" srcId="{87126CE8-12D0-4EC4-86FD-67A527C14C9C}" destId="{5368492E-6193-45F7-B2D2-919783AE0CFB}" srcOrd="0" destOrd="0" presId="urn:microsoft.com/office/officeart/2005/8/layout/default"/>
    <dgm:cxn modelId="{05AB74CD-87B7-4C35-B3AB-11C17F0043AE}" srcId="{91B0158D-F8E3-46D3-B129-C81A494565EA}" destId="{C39CF437-FE35-4DDE-BA77-27CE869DA6C0}" srcOrd="3" destOrd="0" parTransId="{36072ABA-162D-4533-B012-7A5EA578391C}" sibTransId="{9F42241D-4A8F-472F-A230-FF5B2EDE3456}"/>
    <dgm:cxn modelId="{EA964FD1-A03E-4146-A407-07E60B648A8D}" srcId="{91B0158D-F8E3-46D3-B129-C81A494565EA}" destId="{87126CE8-12D0-4EC4-86FD-67A527C14C9C}" srcOrd="5" destOrd="0" parTransId="{E1BA653A-1F61-4C25-947C-344373C72D45}" sibTransId="{93F81F28-92BB-40E5-AD22-C7FF159DC599}"/>
    <dgm:cxn modelId="{0D90A7D4-6BBC-45DB-9FBD-4A7D1C3864E8}" type="presOf" srcId="{0E88B4C2-61C6-42B2-842E-390F96C4FBA8}" destId="{D8D2AEE0-2341-4E92-A404-E0AFCF840D89}" srcOrd="0" destOrd="0" presId="urn:microsoft.com/office/officeart/2005/8/layout/default"/>
    <dgm:cxn modelId="{6728FAD6-2621-4FE2-9FB6-8DAE116A506A}" type="presOf" srcId="{91B0158D-F8E3-46D3-B129-C81A494565EA}" destId="{78A918FE-D6E0-4748-BBDD-D186A82EA457}" srcOrd="0" destOrd="0" presId="urn:microsoft.com/office/officeart/2005/8/layout/default"/>
    <dgm:cxn modelId="{952616EB-6DA9-471C-802C-5B16816B0442}" type="presOf" srcId="{C39CF437-FE35-4DDE-BA77-27CE869DA6C0}" destId="{BF04B12D-5B75-450D-ADD9-3C23CD3C32BB}" srcOrd="0" destOrd="0" presId="urn:microsoft.com/office/officeart/2005/8/layout/default"/>
    <dgm:cxn modelId="{701FFDF6-312E-4DEA-BE42-205169FDAF50}" type="presOf" srcId="{D8998728-13EC-4675-8DF8-F0630CB1C5DA}" destId="{67B2D0CD-68EF-42CA-A662-628238E470E9}" srcOrd="0" destOrd="0" presId="urn:microsoft.com/office/officeart/2005/8/layout/default"/>
    <dgm:cxn modelId="{C23FE25F-A639-4C20-9E42-C2E74F0D3900}" type="presParOf" srcId="{78A918FE-D6E0-4748-BBDD-D186A82EA457}" destId="{C4C027EB-343C-4F7A-894A-E726A5183949}" srcOrd="0" destOrd="0" presId="urn:microsoft.com/office/officeart/2005/8/layout/default"/>
    <dgm:cxn modelId="{406F364D-4A49-448C-825F-9420B6389957}" type="presParOf" srcId="{78A918FE-D6E0-4748-BBDD-D186A82EA457}" destId="{D237381C-DBE9-4C41-872B-F379BB828E47}" srcOrd="1" destOrd="0" presId="urn:microsoft.com/office/officeart/2005/8/layout/default"/>
    <dgm:cxn modelId="{A051E953-54F6-4F89-B5F7-0DE1008C40CA}" type="presParOf" srcId="{78A918FE-D6E0-4748-BBDD-D186A82EA457}" destId="{0CB0673E-6A93-4FCD-A09B-290587EFE3C7}" srcOrd="2" destOrd="0" presId="urn:microsoft.com/office/officeart/2005/8/layout/default"/>
    <dgm:cxn modelId="{3B21D940-CAB6-43B8-A9CF-B0F36ABFF547}" type="presParOf" srcId="{78A918FE-D6E0-4748-BBDD-D186A82EA457}" destId="{BE44F42D-D404-468D-860C-766989366C06}" srcOrd="3" destOrd="0" presId="urn:microsoft.com/office/officeart/2005/8/layout/default"/>
    <dgm:cxn modelId="{091AD40A-A4B2-4CCB-A505-F685B06DBF0D}" type="presParOf" srcId="{78A918FE-D6E0-4748-BBDD-D186A82EA457}" destId="{55348C9F-E7AD-4362-8B7F-9D2DDA61F1B7}" srcOrd="4" destOrd="0" presId="urn:microsoft.com/office/officeart/2005/8/layout/default"/>
    <dgm:cxn modelId="{5FA04A31-6E7E-48CD-94F0-8F15E03F1BDE}" type="presParOf" srcId="{78A918FE-D6E0-4748-BBDD-D186A82EA457}" destId="{488784C2-031B-4716-BBEB-D055D36C7A98}" srcOrd="5" destOrd="0" presId="urn:microsoft.com/office/officeart/2005/8/layout/default"/>
    <dgm:cxn modelId="{456CD310-B8FE-44C6-BC73-FF42CC3E05D1}" type="presParOf" srcId="{78A918FE-D6E0-4748-BBDD-D186A82EA457}" destId="{BF04B12D-5B75-450D-ADD9-3C23CD3C32BB}" srcOrd="6" destOrd="0" presId="urn:microsoft.com/office/officeart/2005/8/layout/default"/>
    <dgm:cxn modelId="{23138CFF-ABCB-4616-9A31-CEE58C90E9EB}" type="presParOf" srcId="{78A918FE-D6E0-4748-BBDD-D186A82EA457}" destId="{01393945-BB25-4CF5-B504-305B1BF18A9E}" srcOrd="7" destOrd="0" presId="urn:microsoft.com/office/officeart/2005/8/layout/default"/>
    <dgm:cxn modelId="{B11E7369-A1EB-4538-963B-01CDF50F19E9}" type="presParOf" srcId="{78A918FE-D6E0-4748-BBDD-D186A82EA457}" destId="{D77EC521-6E42-409A-A5BE-E6AE1BED2165}" srcOrd="8" destOrd="0" presId="urn:microsoft.com/office/officeart/2005/8/layout/default"/>
    <dgm:cxn modelId="{4A124F65-3C55-46C5-BCAB-7C39B5047A2E}" type="presParOf" srcId="{78A918FE-D6E0-4748-BBDD-D186A82EA457}" destId="{9AE29B78-EAC8-4DDB-8143-32F453B9B366}" srcOrd="9" destOrd="0" presId="urn:microsoft.com/office/officeart/2005/8/layout/default"/>
    <dgm:cxn modelId="{1A641538-6ED3-4A4F-A998-C086B20FE658}" type="presParOf" srcId="{78A918FE-D6E0-4748-BBDD-D186A82EA457}" destId="{5368492E-6193-45F7-B2D2-919783AE0CFB}" srcOrd="10" destOrd="0" presId="urn:microsoft.com/office/officeart/2005/8/layout/default"/>
    <dgm:cxn modelId="{780F2EBE-908D-468B-81AB-44F1D33D07A5}" type="presParOf" srcId="{78A918FE-D6E0-4748-BBDD-D186A82EA457}" destId="{1BA164F0-95D1-446B-9113-3E098C88C2E7}" srcOrd="11" destOrd="0" presId="urn:microsoft.com/office/officeart/2005/8/layout/default"/>
    <dgm:cxn modelId="{69D0B199-EC20-4D52-A024-CCCB8EED0BC5}" type="presParOf" srcId="{78A918FE-D6E0-4748-BBDD-D186A82EA457}" destId="{554D8A0D-17D5-4BFF-8351-EE29B5B0D643}" srcOrd="12" destOrd="0" presId="urn:microsoft.com/office/officeart/2005/8/layout/default"/>
    <dgm:cxn modelId="{177603EB-7B49-4281-B347-E254B17700EA}" type="presParOf" srcId="{78A918FE-D6E0-4748-BBDD-D186A82EA457}" destId="{7845BAD7-512F-4192-90CE-C70A68EDB4BE}" srcOrd="13" destOrd="0" presId="urn:microsoft.com/office/officeart/2005/8/layout/default"/>
    <dgm:cxn modelId="{0885DB48-8DA5-49F2-9A54-D50915E707B8}" type="presParOf" srcId="{78A918FE-D6E0-4748-BBDD-D186A82EA457}" destId="{B3E7E4A7-A17E-40BF-B229-C334D8DBB717}" srcOrd="14" destOrd="0" presId="urn:microsoft.com/office/officeart/2005/8/layout/default"/>
    <dgm:cxn modelId="{FB618250-24AC-4C51-BF17-64C01BAE11DF}" type="presParOf" srcId="{78A918FE-D6E0-4748-BBDD-D186A82EA457}" destId="{7FB32E29-F3BC-4698-B3A6-01ECF66046D0}" srcOrd="15" destOrd="0" presId="urn:microsoft.com/office/officeart/2005/8/layout/default"/>
    <dgm:cxn modelId="{4FD664D3-6360-49E1-8B68-B560D42CE732}" type="presParOf" srcId="{78A918FE-D6E0-4748-BBDD-D186A82EA457}" destId="{67B2D0CD-68EF-42CA-A662-628238E470E9}" srcOrd="16" destOrd="0" presId="urn:microsoft.com/office/officeart/2005/8/layout/default"/>
    <dgm:cxn modelId="{472429C0-1FF9-471C-84DC-3FE6F972E88A}" type="presParOf" srcId="{78A918FE-D6E0-4748-BBDD-D186A82EA457}" destId="{8939546C-9019-4434-B3F4-2057C4E1C64F}" srcOrd="17" destOrd="0" presId="urn:microsoft.com/office/officeart/2005/8/layout/default"/>
    <dgm:cxn modelId="{958CE16A-193B-4C0E-8298-5A87D51205A5}" type="presParOf" srcId="{78A918FE-D6E0-4748-BBDD-D186A82EA457}" destId="{8FC9F750-6571-447A-98D0-8DD88858F859}" srcOrd="18" destOrd="0" presId="urn:microsoft.com/office/officeart/2005/8/layout/default"/>
    <dgm:cxn modelId="{F42F7AAF-BD09-4C2F-A07A-A2EA45BF625F}" type="presParOf" srcId="{78A918FE-D6E0-4748-BBDD-D186A82EA457}" destId="{32790AA4-AB81-427B-BAEA-9FE6F8B6F551}" srcOrd="19" destOrd="0" presId="urn:microsoft.com/office/officeart/2005/8/layout/default"/>
    <dgm:cxn modelId="{DFB3216E-30FF-4174-A99F-06A2BF8FD3B1}" type="presParOf" srcId="{78A918FE-D6E0-4748-BBDD-D186A82EA457}" destId="{5C9D5E97-4364-4B48-A931-332C4E05C955}" srcOrd="20" destOrd="0" presId="urn:microsoft.com/office/officeart/2005/8/layout/default"/>
    <dgm:cxn modelId="{B67D86A4-3EE7-45DF-A12E-38AA40F1051C}" type="presParOf" srcId="{78A918FE-D6E0-4748-BBDD-D186A82EA457}" destId="{61869B89-335C-4817-BC0E-32F3815696D8}" srcOrd="21" destOrd="0" presId="urn:microsoft.com/office/officeart/2005/8/layout/default"/>
    <dgm:cxn modelId="{51BB9EF8-1D85-401D-B02F-BC50A2155DB1}" type="presParOf" srcId="{78A918FE-D6E0-4748-BBDD-D186A82EA457}" destId="{1E005B08-67B7-4A7C-8D96-7B0C32C67395}" srcOrd="22" destOrd="0" presId="urn:microsoft.com/office/officeart/2005/8/layout/default"/>
    <dgm:cxn modelId="{A6F6B0D0-4F32-4D68-BB5A-00F1037A7929}" type="presParOf" srcId="{78A918FE-D6E0-4748-BBDD-D186A82EA457}" destId="{D920FC3F-7703-4D2E-B632-C1B867480D5F}" srcOrd="23" destOrd="0" presId="urn:microsoft.com/office/officeart/2005/8/layout/default"/>
    <dgm:cxn modelId="{B3A4DD6F-B340-466D-A5F9-0D5B55E475E3}" type="presParOf" srcId="{78A918FE-D6E0-4748-BBDD-D186A82EA457}" destId="{4F85D635-D368-45BA-AA16-C8A56BC62F06}" srcOrd="24" destOrd="0" presId="urn:microsoft.com/office/officeart/2005/8/layout/default"/>
    <dgm:cxn modelId="{CFBA6342-FB59-4B0D-B15C-6FB01C531231}" type="presParOf" srcId="{78A918FE-D6E0-4748-BBDD-D186A82EA457}" destId="{54F3719A-7F3B-4693-88D2-ECDC30D3D02E}" srcOrd="25" destOrd="0" presId="urn:microsoft.com/office/officeart/2005/8/layout/default"/>
    <dgm:cxn modelId="{D4BBCC8C-8D75-4F79-8F20-3236CCCD25E8}" type="presParOf" srcId="{78A918FE-D6E0-4748-BBDD-D186A82EA457}" destId="{D8D2AEE0-2341-4E92-A404-E0AFCF840D89}" srcOrd="26" destOrd="0" presId="urn:microsoft.com/office/officeart/2005/8/layout/default"/>
    <dgm:cxn modelId="{CCF964A2-4B68-48C4-83B7-A12957E14C57}" type="presParOf" srcId="{78A918FE-D6E0-4748-BBDD-D186A82EA457}" destId="{F0CE64AE-6F7C-4D97-A0BF-A90021896ED2}" srcOrd="27" destOrd="0" presId="urn:microsoft.com/office/officeart/2005/8/layout/default"/>
    <dgm:cxn modelId="{107A2B43-327C-4E90-A553-8DFD6715D547}" type="presParOf" srcId="{78A918FE-D6E0-4748-BBDD-D186A82EA457}" destId="{2763569D-99DB-40D8-995C-08A3CC3C9E7E}"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027EB-343C-4F7A-894A-E726A5183949}">
      <dsp:nvSpPr>
        <dsp:cNvPr id="0" name=""/>
        <dsp:cNvSpPr/>
      </dsp:nvSpPr>
      <dsp:spPr>
        <a:xfrm>
          <a:off x="3443" y="366822"/>
          <a:ext cx="1864213" cy="1079994"/>
        </a:xfrm>
        <a:prstGeom prst="homePlate">
          <a:avLst/>
        </a:prstGeom>
        <a:solidFill>
          <a:srgbClr val="112E4E"/>
        </a:solidFill>
        <a:ln w="12700" cap="flat" cmpd="sng" algn="ctr">
          <a:noFill/>
          <a:prstDash val="solid"/>
          <a:miter lim="800000"/>
        </a:ln>
        <a:effectLst>
          <a:outerShdw blurRad="114300" dist="114300" dir="8100000" algn="tr" rotWithShape="0">
            <a:prstClr val="black">
              <a:alpha val="3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Montserrat" pitchFamily="2" charset="0"/>
            </a:rPr>
            <a:t>PUBLICATIONS</a:t>
          </a:r>
        </a:p>
      </dsp:txBody>
      <dsp:txXfrm>
        <a:off x="3443" y="366822"/>
        <a:ext cx="1594215" cy="1079994"/>
      </dsp:txXfrm>
    </dsp:sp>
    <dsp:sp modelId="{0CB0673E-6A93-4FCD-A09B-290587EFE3C7}">
      <dsp:nvSpPr>
        <dsp:cNvPr id="0" name=""/>
        <dsp:cNvSpPr/>
      </dsp:nvSpPr>
      <dsp:spPr>
        <a:xfrm>
          <a:off x="2054078" y="347556"/>
          <a:ext cx="1864213" cy="11185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kern="1200" dirty="0">
              <a:solidFill>
                <a:schemeClr val="tx1"/>
              </a:solidFill>
              <a:latin typeface="Times New Roman" panose="02020603050405020304" pitchFamily="18" charset="0"/>
              <a:cs typeface="Times New Roman" panose="02020603050405020304" pitchFamily="18" charset="0"/>
            </a:rPr>
            <a:t>Audit Quality Maturity Model (AQMM)</a:t>
          </a:r>
          <a:endParaRPr lang="en-US" sz="1600" b="0" kern="1200" dirty="0">
            <a:solidFill>
              <a:schemeClr val="tx1"/>
            </a:solidFill>
            <a:latin typeface="Times New Roman" panose="02020603050405020304" pitchFamily="18" charset="0"/>
            <a:cs typeface="Times New Roman" panose="02020603050405020304" pitchFamily="18" charset="0"/>
          </a:endParaRPr>
        </a:p>
      </dsp:txBody>
      <dsp:txXfrm>
        <a:off x="2054078" y="347556"/>
        <a:ext cx="1864213" cy="1118528"/>
      </dsp:txXfrm>
    </dsp:sp>
    <dsp:sp modelId="{55348C9F-E7AD-4362-8B7F-9D2DDA61F1B7}">
      <dsp:nvSpPr>
        <dsp:cNvPr id="0" name=""/>
        <dsp:cNvSpPr/>
      </dsp:nvSpPr>
      <dsp:spPr>
        <a:xfrm>
          <a:off x="4104713" y="347556"/>
          <a:ext cx="1864213" cy="11185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kern="1200" dirty="0">
              <a:solidFill>
                <a:schemeClr val="tx1"/>
              </a:solidFill>
              <a:latin typeface="Times New Roman" panose="02020603050405020304" pitchFamily="18" charset="0"/>
              <a:cs typeface="Times New Roman" panose="02020603050405020304" pitchFamily="18" charset="0"/>
            </a:rPr>
            <a:t>Significant Audit Matter (SAM)</a:t>
          </a:r>
          <a:endParaRPr lang="en-US" sz="1600" b="0" kern="1200" dirty="0">
            <a:solidFill>
              <a:schemeClr val="tx1"/>
            </a:solidFill>
            <a:latin typeface="Times New Roman" panose="02020603050405020304" pitchFamily="18" charset="0"/>
            <a:cs typeface="Times New Roman" panose="02020603050405020304" pitchFamily="18" charset="0"/>
          </a:endParaRPr>
        </a:p>
      </dsp:txBody>
      <dsp:txXfrm>
        <a:off x="4104713" y="347556"/>
        <a:ext cx="1864213" cy="1118528"/>
      </dsp:txXfrm>
    </dsp:sp>
    <dsp:sp modelId="{BF04B12D-5B75-450D-ADD9-3C23CD3C32BB}">
      <dsp:nvSpPr>
        <dsp:cNvPr id="0" name=""/>
        <dsp:cNvSpPr/>
      </dsp:nvSpPr>
      <dsp:spPr>
        <a:xfrm>
          <a:off x="6155348" y="347556"/>
          <a:ext cx="1864213" cy="11185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kern="1200" dirty="0">
              <a:solidFill>
                <a:schemeClr val="tx1"/>
              </a:solidFill>
              <a:latin typeface="Times New Roman" panose="02020603050405020304" pitchFamily="18" charset="0"/>
              <a:cs typeface="Times New Roman" panose="02020603050405020304" pitchFamily="18" charset="0"/>
            </a:rPr>
            <a:t>Analysis of Modified Opinions</a:t>
          </a:r>
          <a:endParaRPr lang="en-US" sz="1600" b="0" kern="1200" dirty="0">
            <a:solidFill>
              <a:schemeClr val="tx1"/>
            </a:solidFill>
            <a:latin typeface="Times New Roman" panose="02020603050405020304" pitchFamily="18" charset="0"/>
            <a:cs typeface="Times New Roman" panose="02020603050405020304" pitchFamily="18" charset="0"/>
          </a:endParaRPr>
        </a:p>
      </dsp:txBody>
      <dsp:txXfrm>
        <a:off x="6155348" y="347556"/>
        <a:ext cx="1864213" cy="1118528"/>
      </dsp:txXfrm>
    </dsp:sp>
    <dsp:sp modelId="{D77EC521-6E42-409A-A5BE-E6AE1BED2165}">
      <dsp:nvSpPr>
        <dsp:cNvPr id="0" name=""/>
        <dsp:cNvSpPr/>
      </dsp:nvSpPr>
      <dsp:spPr>
        <a:xfrm>
          <a:off x="8205983" y="347556"/>
          <a:ext cx="1864213" cy="11185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kern="1200">
              <a:solidFill>
                <a:schemeClr val="tx1"/>
              </a:solidFill>
              <a:latin typeface="Times New Roman" panose="02020603050405020304" pitchFamily="18" charset="0"/>
              <a:cs typeface="Times New Roman" panose="02020603050405020304" pitchFamily="18" charset="0"/>
            </a:rPr>
            <a:t>Firm Manual - Model Referencer</a:t>
          </a:r>
          <a:endParaRPr lang="en-US" sz="1600" b="0" kern="1200">
            <a:solidFill>
              <a:schemeClr val="tx1"/>
            </a:solidFill>
            <a:latin typeface="Times New Roman" panose="02020603050405020304" pitchFamily="18" charset="0"/>
            <a:cs typeface="Times New Roman" panose="02020603050405020304" pitchFamily="18" charset="0"/>
          </a:endParaRPr>
        </a:p>
      </dsp:txBody>
      <dsp:txXfrm>
        <a:off x="8205983" y="347556"/>
        <a:ext cx="1864213" cy="1118528"/>
      </dsp:txXfrm>
    </dsp:sp>
    <dsp:sp modelId="{5368492E-6193-45F7-B2D2-919783AE0CFB}">
      <dsp:nvSpPr>
        <dsp:cNvPr id="0" name=""/>
        <dsp:cNvSpPr/>
      </dsp:nvSpPr>
      <dsp:spPr>
        <a:xfrm>
          <a:off x="3443" y="1671772"/>
          <a:ext cx="1864213" cy="1079994"/>
        </a:xfrm>
        <a:prstGeom prst="homePlate">
          <a:avLst/>
        </a:prstGeom>
        <a:solidFill>
          <a:srgbClr val="FFC000"/>
        </a:solidFill>
        <a:ln w="12700" cap="flat" cmpd="sng" algn="ctr">
          <a:noFill/>
          <a:prstDash val="solid"/>
          <a:miter lim="800000"/>
        </a:ln>
        <a:effectLst>
          <a:outerShdw blurRad="114300" dist="114300" dir="8100000" algn="tr" rotWithShape="0">
            <a:prstClr val="black">
              <a:alpha val="3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Times New Roman" panose="02020603050405020304" pitchFamily="18" charset="0"/>
              <a:cs typeface="Times New Roman" panose="02020603050405020304" pitchFamily="18" charset="0"/>
            </a:rPr>
            <a:t>TOOLS AND UTILITIES </a:t>
          </a:r>
        </a:p>
      </dsp:txBody>
      <dsp:txXfrm>
        <a:off x="3443" y="1671772"/>
        <a:ext cx="1594215" cy="1079994"/>
      </dsp:txXfrm>
    </dsp:sp>
    <dsp:sp modelId="{554D8A0D-17D5-4BFF-8351-EE29B5B0D643}">
      <dsp:nvSpPr>
        <dsp:cNvPr id="0" name=""/>
        <dsp:cNvSpPr/>
      </dsp:nvSpPr>
      <dsp:spPr>
        <a:xfrm>
          <a:off x="2054078" y="1652505"/>
          <a:ext cx="1864213" cy="11185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kern="1200" dirty="0">
              <a:solidFill>
                <a:schemeClr val="tx1"/>
              </a:solidFill>
              <a:latin typeface="Times New Roman" panose="02020603050405020304" pitchFamily="18" charset="0"/>
              <a:cs typeface="Times New Roman" panose="02020603050405020304" pitchFamily="18" charset="0"/>
            </a:rPr>
            <a:t>Utility for Bank Branch Audit </a:t>
          </a:r>
          <a:endParaRPr lang="en-US" sz="1600" b="0" kern="1200" dirty="0">
            <a:solidFill>
              <a:schemeClr val="tx1"/>
            </a:solidFill>
            <a:latin typeface="Times New Roman" panose="02020603050405020304" pitchFamily="18" charset="0"/>
            <a:cs typeface="Times New Roman" panose="02020603050405020304" pitchFamily="18" charset="0"/>
          </a:endParaRPr>
        </a:p>
      </dsp:txBody>
      <dsp:txXfrm>
        <a:off x="2054078" y="1652505"/>
        <a:ext cx="1864213" cy="1118528"/>
      </dsp:txXfrm>
    </dsp:sp>
    <dsp:sp modelId="{B3E7E4A7-A17E-40BF-B229-C334D8DBB717}">
      <dsp:nvSpPr>
        <dsp:cNvPr id="0" name=""/>
        <dsp:cNvSpPr/>
      </dsp:nvSpPr>
      <dsp:spPr>
        <a:xfrm>
          <a:off x="4104713" y="1652505"/>
          <a:ext cx="1864213" cy="11185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kern="1200" dirty="0">
              <a:solidFill>
                <a:schemeClr val="tx1"/>
              </a:solidFill>
              <a:latin typeface="Times New Roman" panose="02020603050405020304" pitchFamily="18" charset="0"/>
              <a:cs typeface="Times New Roman" panose="02020603050405020304" pitchFamily="18" charset="0"/>
            </a:rPr>
            <a:t>Utility for Determining Materiality </a:t>
          </a:r>
          <a:endParaRPr lang="en-US" sz="1600" b="0" kern="1200" dirty="0">
            <a:solidFill>
              <a:schemeClr val="tx1"/>
            </a:solidFill>
            <a:latin typeface="Times New Roman" panose="02020603050405020304" pitchFamily="18" charset="0"/>
            <a:cs typeface="Times New Roman" panose="02020603050405020304" pitchFamily="18" charset="0"/>
          </a:endParaRPr>
        </a:p>
      </dsp:txBody>
      <dsp:txXfrm>
        <a:off x="4104713" y="1652505"/>
        <a:ext cx="1864213" cy="1118528"/>
      </dsp:txXfrm>
    </dsp:sp>
    <dsp:sp modelId="{67B2D0CD-68EF-42CA-A662-628238E470E9}">
      <dsp:nvSpPr>
        <dsp:cNvPr id="0" name=""/>
        <dsp:cNvSpPr/>
      </dsp:nvSpPr>
      <dsp:spPr>
        <a:xfrm>
          <a:off x="6155348" y="1652505"/>
          <a:ext cx="1864213" cy="11185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kern="1200" dirty="0">
              <a:solidFill>
                <a:schemeClr val="tx1"/>
              </a:solidFill>
              <a:latin typeface="Times New Roman" panose="02020603050405020304" pitchFamily="18" charset="0"/>
              <a:cs typeface="Times New Roman" panose="02020603050405020304" pitchFamily="18" charset="0"/>
            </a:rPr>
            <a:t>Review &amp; Monitoring Tool for Standards on Auditing Compliance</a:t>
          </a:r>
          <a:endParaRPr lang="en-US" sz="1600" b="0" kern="1200" dirty="0">
            <a:solidFill>
              <a:schemeClr val="tx1"/>
            </a:solidFill>
            <a:latin typeface="Times New Roman" panose="02020603050405020304" pitchFamily="18" charset="0"/>
            <a:cs typeface="Times New Roman" panose="02020603050405020304" pitchFamily="18" charset="0"/>
          </a:endParaRPr>
        </a:p>
      </dsp:txBody>
      <dsp:txXfrm>
        <a:off x="6155348" y="1652505"/>
        <a:ext cx="1864213" cy="1118528"/>
      </dsp:txXfrm>
    </dsp:sp>
    <dsp:sp modelId="{8FC9F750-6571-447A-98D0-8DD88858F859}">
      <dsp:nvSpPr>
        <dsp:cNvPr id="0" name=""/>
        <dsp:cNvSpPr/>
      </dsp:nvSpPr>
      <dsp:spPr>
        <a:xfrm>
          <a:off x="8205983" y="1652505"/>
          <a:ext cx="1864213" cy="11185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kern="1200" dirty="0">
              <a:solidFill>
                <a:schemeClr val="tx1"/>
              </a:solidFill>
              <a:latin typeface="Times New Roman" panose="02020603050405020304" pitchFamily="18" charset="0"/>
              <a:cs typeface="Times New Roman" panose="02020603050405020304" pitchFamily="18" charset="0"/>
            </a:rPr>
            <a:t>Utility on Engagement Letters</a:t>
          </a:r>
          <a:endParaRPr lang="en-US" sz="1600" b="0" kern="1200" dirty="0">
            <a:solidFill>
              <a:schemeClr val="tx1"/>
            </a:solidFill>
            <a:latin typeface="Times New Roman" panose="02020603050405020304" pitchFamily="18" charset="0"/>
            <a:cs typeface="Times New Roman" panose="02020603050405020304" pitchFamily="18" charset="0"/>
          </a:endParaRPr>
        </a:p>
      </dsp:txBody>
      <dsp:txXfrm>
        <a:off x="8205983" y="1652505"/>
        <a:ext cx="1864213" cy="1118528"/>
      </dsp:txXfrm>
    </dsp:sp>
    <dsp:sp modelId="{5C9D5E97-4364-4B48-A931-332C4E05C955}">
      <dsp:nvSpPr>
        <dsp:cNvPr id="0" name=""/>
        <dsp:cNvSpPr/>
      </dsp:nvSpPr>
      <dsp:spPr>
        <a:xfrm>
          <a:off x="3443" y="2976722"/>
          <a:ext cx="1864213" cy="1079994"/>
        </a:xfrm>
        <a:prstGeom prst="homePlate">
          <a:avLst/>
        </a:prstGeom>
        <a:solidFill>
          <a:schemeClr val="tx1">
            <a:lumMod val="75000"/>
            <a:lumOff val="25000"/>
          </a:schemeClr>
        </a:solidFill>
        <a:ln w="12700" cap="flat" cmpd="sng" algn="ctr">
          <a:noFill/>
          <a:prstDash val="solid"/>
          <a:miter lim="800000"/>
        </a:ln>
        <a:effectLst>
          <a:outerShdw blurRad="114300" dist="114300" dir="8100000" algn="tr" rotWithShape="0">
            <a:prstClr val="black">
              <a:alpha val="3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prstClr val="white"/>
              </a:solidFill>
              <a:latin typeface="Times New Roman" panose="02020603050405020304" pitchFamily="18" charset="0"/>
              <a:ea typeface="+mn-ea"/>
              <a:cs typeface="Times New Roman" panose="02020603050405020304" pitchFamily="18" charset="0"/>
            </a:rPr>
            <a:t>OTHER INITIATIVES</a:t>
          </a:r>
        </a:p>
      </dsp:txBody>
      <dsp:txXfrm>
        <a:off x="3443" y="2976722"/>
        <a:ext cx="1594215" cy="1079994"/>
      </dsp:txXfrm>
    </dsp:sp>
    <dsp:sp modelId="{1E005B08-67B7-4A7C-8D96-7B0C32C67395}">
      <dsp:nvSpPr>
        <dsp:cNvPr id="0" name=""/>
        <dsp:cNvSpPr/>
      </dsp:nvSpPr>
      <dsp:spPr>
        <a:xfrm>
          <a:off x="2054078" y="2957455"/>
          <a:ext cx="1864213" cy="11185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kern="1200" dirty="0">
              <a:solidFill>
                <a:schemeClr val="tx1"/>
              </a:solidFill>
              <a:latin typeface="Times New Roman" panose="02020603050405020304" pitchFamily="18" charset="0"/>
              <a:ea typeface="+mn-ea"/>
              <a:cs typeface="Times New Roman" panose="02020603050405020304" pitchFamily="18" charset="0"/>
            </a:rPr>
            <a:t>Did you know! </a:t>
          </a:r>
          <a:br>
            <a:rPr lang="en-IN" sz="1600" b="0" kern="1200" dirty="0">
              <a:solidFill>
                <a:schemeClr val="tx1"/>
              </a:solidFill>
              <a:latin typeface="Times New Roman" panose="02020603050405020304" pitchFamily="18" charset="0"/>
              <a:ea typeface="+mn-ea"/>
              <a:cs typeface="Times New Roman" panose="02020603050405020304" pitchFamily="18" charset="0"/>
            </a:rPr>
          </a:br>
          <a:r>
            <a:rPr lang="en-IN" sz="1600" b="0" kern="1200" dirty="0">
              <a:solidFill>
                <a:schemeClr val="tx1"/>
              </a:solidFill>
              <a:latin typeface="Times New Roman" panose="02020603050405020304" pitchFamily="18" charset="0"/>
              <a:ea typeface="+mn-ea"/>
              <a:cs typeface="Times New Roman" panose="02020603050405020304" pitchFamily="18" charset="0"/>
            </a:rPr>
            <a:t>Posts on X</a:t>
          </a:r>
          <a:endParaRPr lang="en-US" sz="1600" b="0" kern="1200" dirty="0">
            <a:solidFill>
              <a:schemeClr val="tx1"/>
            </a:solidFill>
            <a:latin typeface="Times New Roman" panose="02020603050405020304" pitchFamily="18" charset="0"/>
            <a:ea typeface="+mn-ea"/>
            <a:cs typeface="Times New Roman" panose="02020603050405020304" pitchFamily="18" charset="0"/>
          </a:endParaRPr>
        </a:p>
      </dsp:txBody>
      <dsp:txXfrm>
        <a:off x="2054078" y="2957455"/>
        <a:ext cx="1864213" cy="1118528"/>
      </dsp:txXfrm>
    </dsp:sp>
    <dsp:sp modelId="{4F85D635-D368-45BA-AA16-C8A56BC62F06}">
      <dsp:nvSpPr>
        <dsp:cNvPr id="0" name=""/>
        <dsp:cNvSpPr/>
      </dsp:nvSpPr>
      <dsp:spPr>
        <a:xfrm>
          <a:off x="4104713" y="2957455"/>
          <a:ext cx="1864213" cy="11185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66750">
            <a:lnSpc>
              <a:spcPct val="90000"/>
            </a:lnSpc>
            <a:spcBef>
              <a:spcPct val="0"/>
            </a:spcBef>
            <a:spcAft>
              <a:spcPct val="35000"/>
            </a:spcAft>
            <a:buNone/>
          </a:pPr>
          <a:r>
            <a:rPr lang="en-US" sz="1600" b="0" kern="1200">
              <a:solidFill>
                <a:schemeClr val="tx1"/>
              </a:solidFill>
              <a:latin typeface="Times New Roman" panose="02020603050405020304" pitchFamily="18" charset="0"/>
              <a:ea typeface="+mn-ea"/>
              <a:cs typeface="Times New Roman" panose="02020603050405020304" pitchFamily="18" charset="0"/>
            </a:rPr>
            <a:t>Certificate Couse: Executive Master Program-New Age Auditors</a:t>
          </a:r>
        </a:p>
      </dsp:txBody>
      <dsp:txXfrm>
        <a:off x="4104713" y="2957455"/>
        <a:ext cx="1864213" cy="1118528"/>
      </dsp:txXfrm>
    </dsp:sp>
    <dsp:sp modelId="{D8D2AEE0-2341-4E92-A404-E0AFCF840D89}">
      <dsp:nvSpPr>
        <dsp:cNvPr id="0" name=""/>
        <dsp:cNvSpPr/>
      </dsp:nvSpPr>
      <dsp:spPr>
        <a:xfrm>
          <a:off x="6155348" y="2957455"/>
          <a:ext cx="1864213" cy="11185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66750">
            <a:lnSpc>
              <a:spcPct val="90000"/>
            </a:lnSpc>
            <a:spcBef>
              <a:spcPct val="0"/>
            </a:spcBef>
            <a:spcAft>
              <a:spcPct val="35000"/>
            </a:spcAft>
            <a:buNone/>
          </a:pPr>
          <a:r>
            <a:rPr lang="en-IN" sz="1600" b="0" kern="1200" dirty="0">
              <a:solidFill>
                <a:schemeClr val="tx1"/>
              </a:solidFill>
              <a:latin typeface="Times New Roman" panose="02020603050405020304" pitchFamily="18" charset="0"/>
              <a:cs typeface="Times New Roman" panose="02020603050405020304" pitchFamily="18" charset="0"/>
            </a:rPr>
            <a:t>Training of Trainer </a:t>
          </a:r>
          <a:endParaRPr lang="en-US" sz="1600" b="0" kern="1200" dirty="0">
            <a:solidFill>
              <a:schemeClr val="tx1"/>
            </a:solidFill>
            <a:latin typeface="Times New Roman" panose="02020603050405020304" pitchFamily="18" charset="0"/>
            <a:ea typeface="+mn-ea"/>
            <a:cs typeface="Times New Roman" panose="02020603050405020304" pitchFamily="18" charset="0"/>
          </a:endParaRPr>
        </a:p>
      </dsp:txBody>
      <dsp:txXfrm>
        <a:off x="6155348" y="2957455"/>
        <a:ext cx="1864213" cy="1118528"/>
      </dsp:txXfrm>
    </dsp:sp>
    <dsp:sp modelId="{2763569D-99DB-40D8-995C-08A3CC3C9E7E}">
      <dsp:nvSpPr>
        <dsp:cNvPr id="0" name=""/>
        <dsp:cNvSpPr/>
      </dsp:nvSpPr>
      <dsp:spPr>
        <a:xfrm>
          <a:off x="8205983" y="2957455"/>
          <a:ext cx="1864213" cy="11185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66750">
            <a:lnSpc>
              <a:spcPct val="90000"/>
            </a:lnSpc>
            <a:spcBef>
              <a:spcPct val="0"/>
            </a:spcBef>
            <a:spcAft>
              <a:spcPct val="35000"/>
            </a:spcAft>
            <a:buNone/>
          </a:pPr>
          <a:r>
            <a:rPr lang="en-IN" sz="1600" b="0" kern="1200" dirty="0">
              <a:solidFill>
                <a:schemeClr val="tx1"/>
              </a:solidFill>
              <a:latin typeface="Times New Roman" panose="02020603050405020304" pitchFamily="18" charset="0"/>
              <a:cs typeface="Times New Roman" panose="02020603050405020304" pitchFamily="18" charset="0"/>
            </a:rPr>
            <a:t>Quality Café Sessions</a:t>
          </a:r>
          <a:endParaRPr lang="en-US" sz="1600" b="0" kern="1200" dirty="0">
            <a:solidFill>
              <a:schemeClr val="tx1"/>
            </a:solidFill>
            <a:latin typeface="Times New Roman" panose="02020603050405020304" pitchFamily="18" charset="0"/>
            <a:ea typeface="+mn-ea"/>
            <a:cs typeface="Times New Roman" panose="02020603050405020304" pitchFamily="18" charset="0"/>
          </a:endParaRPr>
        </a:p>
      </dsp:txBody>
      <dsp:txXfrm>
        <a:off x="8205983" y="2957455"/>
        <a:ext cx="1864213" cy="11185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itchFamily="34" charset="0"/>
              </a:defRPr>
            </a:lvl1pPr>
          </a:lstStyle>
          <a:p>
            <a:endParaRPr lang="en-US"/>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itchFamily="34" charset="0"/>
              </a:defRPr>
            </a:lvl1pPr>
          </a:lstStyle>
          <a:p>
            <a:fld id="{0BA5BBE4-AEA3-489A-A28E-0C2FAF2506E3}" type="datetimeFigureOut">
              <a:rPr lang="en-US" smtClean="0"/>
              <a:t>12/14/2023</a:t>
            </a:fld>
            <a:endParaRPr lang="en-US"/>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itchFamily="34" charset="0"/>
              </a:defRPr>
            </a:lvl1pPr>
          </a:lstStyle>
          <a:p>
            <a:endParaRPr lang="en-US"/>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itchFamily="34" charset="0"/>
              </a:defRPr>
            </a:lvl1pPr>
          </a:lstStyle>
          <a:p>
            <a:fld id="{C0F4A2C8-6C88-4E71-83EE-698B9D4FE22F}" type="slidenum">
              <a:rPr lang="en-US" smtClean="0"/>
              <a:t>‹#›</a:t>
            </a:fld>
            <a:endParaRPr lang="en-US"/>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F4A2C8-6C88-4E71-83EE-698B9D4FE22F}" type="slidenum">
              <a:rPr lang="en-US" smtClean="0"/>
              <a:t>2</a:t>
            </a:fld>
            <a:endParaRPr lang="en-US"/>
          </a:p>
        </p:txBody>
      </p:sp>
    </p:spTree>
    <p:extLst>
      <p:ext uri="{BB962C8B-B14F-4D97-AF65-F5344CB8AC3E}">
        <p14:creationId xmlns:p14="http://schemas.microsoft.com/office/powerpoint/2010/main" val="393526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C0F4A2C8-6C88-4E71-83EE-698B9D4FE22F}" type="slidenum">
              <a:rPr lang="en-US" smtClean="0"/>
              <a:t>10</a:t>
            </a:fld>
            <a:endParaRPr lang="en-US"/>
          </a:p>
        </p:txBody>
      </p:sp>
    </p:spTree>
    <p:extLst>
      <p:ext uri="{BB962C8B-B14F-4D97-AF65-F5344CB8AC3E}">
        <p14:creationId xmlns:p14="http://schemas.microsoft.com/office/powerpoint/2010/main" val="97378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C0F4A2C8-6C88-4E71-83EE-698B9D4FE22F}" type="slidenum">
              <a:rPr lang="en-US" smtClean="0"/>
              <a:t>11</a:t>
            </a:fld>
            <a:endParaRPr lang="en-US"/>
          </a:p>
        </p:txBody>
      </p:sp>
    </p:spTree>
    <p:extLst>
      <p:ext uri="{BB962C8B-B14F-4D97-AF65-F5344CB8AC3E}">
        <p14:creationId xmlns:p14="http://schemas.microsoft.com/office/powerpoint/2010/main" val="989672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848CC283-0A27-4CAF-9B69-A1156ECEEDC5}" type="datetimeFigureOut">
              <a:rPr lang="en-US" smtClean="0"/>
              <a:t>12/14/2023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5343B53A-90D4-4F0E-8D3A-2239ED233723}" type="datetimeFigureOut">
              <a:rPr lang="en-US" smtClean="0"/>
              <a:t>12/14/2023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70513AB0-2778-46E0-A9FF-C1FAA7AF0179}" type="datetimeFigureOut">
              <a:rPr lang="en-US" smtClean="0"/>
              <a:t>12/14/2023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A6FCA4-1974-9F4B-9807-2CEE7BA6EEE2}"/>
              </a:ext>
            </a:extLst>
          </p:cNvPr>
          <p:cNvSpPr>
            <a:spLocks noGrp="1"/>
          </p:cNvSpPr>
          <p:nvPr>
            <p:ph type="title"/>
          </p:nvPr>
        </p:nvSpPr>
        <p:spPr>
          <a:xfrm>
            <a:off x="371474" y="303569"/>
            <a:ext cx="11449049" cy="378776"/>
          </a:xfrm>
        </p:spPr>
        <p:txBody>
          <a:bodyPr/>
          <a:lstStyle>
            <a:lvl1pPr>
              <a:defRPr>
                <a:latin typeface="Times New Roman" panose="02020603050405020304" pitchFamily="18" charset="0"/>
                <a:cs typeface="Times New Roman" panose="02020603050405020304" pitchFamily="18" charset="0"/>
              </a:defRPr>
            </a:lvl1pPr>
          </a:lstStyle>
          <a:p>
            <a:r>
              <a:rPr lang="en-GB" dirty="0"/>
              <a:t>Click to edit Master title style</a:t>
            </a:r>
            <a:endParaRPr lang="en-US" dirty="0"/>
          </a:p>
        </p:txBody>
      </p:sp>
      <p:sp>
        <p:nvSpPr>
          <p:cNvPr id="11" name="Text Placeholder 10">
            <a:extLst>
              <a:ext uri="{FF2B5EF4-FFF2-40B4-BE49-F238E27FC236}">
                <a16:creationId xmlns:a16="http://schemas.microsoft.com/office/drawing/2014/main" id="{28BC1C52-46CE-DD49-BFE7-2A4B4D04D4ED}"/>
              </a:ext>
            </a:extLst>
          </p:cNvPr>
          <p:cNvSpPr>
            <a:spLocks noGrp="1"/>
          </p:cNvSpPr>
          <p:nvPr>
            <p:ph type="body" sz="quarter" idx="19"/>
          </p:nvPr>
        </p:nvSpPr>
        <p:spPr>
          <a:xfrm>
            <a:off x="371475" y="757178"/>
            <a:ext cx="11449050" cy="273029"/>
          </a:xfrm>
        </p:spPr>
        <p:txBody>
          <a:bodyPr/>
          <a:lstStyle>
            <a:lvl1pPr>
              <a:defRPr sz="1800">
                <a:solidFill>
                  <a:schemeClr val="accent4"/>
                </a:solidFill>
                <a:latin typeface="Times New Roman" panose="02020603050405020304" pitchFamily="18" charset="0"/>
                <a:cs typeface="Times New Roman" panose="02020603050405020304" pitchFamily="18" charset="0"/>
              </a:defRPr>
            </a:lvl1pPr>
            <a:lvl5pPr marL="457234" indent="0">
              <a:buNone/>
              <a:defRPr/>
            </a:lvl5pPr>
          </a:lstStyle>
          <a:p>
            <a:pPr lvl="0"/>
            <a:r>
              <a:rPr lang="en-GB" dirty="0"/>
              <a:t>Click to edit Master text styles</a:t>
            </a:r>
          </a:p>
        </p:txBody>
      </p:sp>
      <p:sp>
        <p:nvSpPr>
          <p:cNvPr id="17" name="Chart Placeholder 3"/>
          <p:cNvSpPr>
            <a:spLocks noGrp="1"/>
          </p:cNvSpPr>
          <p:nvPr>
            <p:ph type="chart" sz="quarter" idx="15"/>
          </p:nvPr>
        </p:nvSpPr>
        <p:spPr>
          <a:xfrm>
            <a:off x="371473" y="1824835"/>
            <a:ext cx="11449050" cy="4069013"/>
          </a:xfrm>
          <a:prstGeom prst="rect">
            <a:avLst/>
          </a:prstGeom>
        </p:spPr>
        <p:txBody>
          <a:bodyPr>
            <a:noAutofit/>
          </a:bodyPr>
          <a:lstStyle>
            <a:lvl1pPr>
              <a:defRPr sz="1477">
                <a:latin typeface="Times New Roman" panose="02020603050405020304" pitchFamily="18" charset="0"/>
                <a:ea typeface="Source Sans Pro" panose="020B0503030403020204" pitchFamily="34" charset="0"/>
                <a:cs typeface="Times New Roman" panose="02020603050405020304" pitchFamily="18" charset="0"/>
              </a:defRPr>
            </a:lvl1pPr>
          </a:lstStyle>
          <a:p>
            <a:r>
              <a:rPr lang="en-US" dirty="0"/>
              <a:t>Click icon to add chart</a:t>
            </a:r>
            <a:endParaRPr lang="en-GB" dirty="0"/>
          </a:p>
        </p:txBody>
      </p:sp>
      <p:sp>
        <p:nvSpPr>
          <p:cNvPr id="18" name="Text Placeholder 8"/>
          <p:cNvSpPr>
            <a:spLocks noGrp="1"/>
          </p:cNvSpPr>
          <p:nvPr>
            <p:ph type="body" sz="quarter" idx="18"/>
          </p:nvPr>
        </p:nvSpPr>
        <p:spPr>
          <a:xfrm>
            <a:off x="371475" y="1308693"/>
            <a:ext cx="11449047" cy="376526"/>
          </a:xfrm>
        </p:spPr>
        <p:txBody>
          <a:bodyPr>
            <a:noAutofit/>
          </a:bodyPr>
          <a:lstStyle>
            <a:lvl1pPr>
              <a:defRPr sz="1600">
                <a:latin typeface="Times New Roman" panose="02020603050405020304" pitchFamily="18" charset="0"/>
                <a:ea typeface="Source Sans Pro" panose="020B0503030403020204" pitchFamily="34" charset="0"/>
                <a:cs typeface="Times New Roman" panose="02020603050405020304" pitchFamily="18" charset="0"/>
              </a:defRPr>
            </a:lvl1pPr>
          </a:lstStyle>
          <a:p>
            <a:pPr lvl="0"/>
            <a:r>
              <a:rPr lang="en-US" noProof="0" dirty="0"/>
              <a:t>Click to edit Master text styles</a:t>
            </a:r>
          </a:p>
        </p:txBody>
      </p:sp>
      <p:sp>
        <p:nvSpPr>
          <p:cNvPr id="6" name="TextBox 5">
            <a:extLst>
              <a:ext uri="{FF2B5EF4-FFF2-40B4-BE49-F238E27FC236}">
                <a16:creationId xmlns:a16="http://schemas.microsoft.com/office/drawing/2014/main" id="{ABCF70CD-FE4B-494C-9A39-612E11111394}"/>
              </a:ext>
            </a:extLst>
          </p:cNvPr>
          <p:cNvSpPr txBox="1"/>
          <p:nvPr userDrawn="1"/>
        </p:nvSpPr>
        <p:spPr>
          <a:xfrm>
            <a:off x="956603" y="858129"/>
            <a:ext cx="205184"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3200" indent="-203200">
              <a:spcBef>
                <a:spcPts val="600"/>
              </a:spcBef>
              <a:buSzTx/>
              <a:buFont typeface="Arial"/>
              <a:buChar char="•"/>
            </a:pPr>
            <a:endParaRPr lang="en-US">
              <a:solidFill>
                <a:srgbClr val="313131"/>
              </a:solidFill>
            </a:endParaRPr>
          </a:p>
        </p:txBody>
      </p:sp>
    </p:spTree>
    <p:extLst>
      <p:ext uri="{BB962C8B-B14F-4D97-AF65-F5344CB8AC3E}">
        <p14:creationId xmlns:p14="http://schemas.microsoft.com/office/powerpoint/2010/main" val="655300795"/>
      </p:ext>
    </p:extLst>
  </p:cSld>
  <p:clrMapOvr>
    <a:masterClrMapping/>
  </p:clrMapOvr>
  <p:transition>
    <p:fade/>
  </p:transition>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0E96A301-F8A7-034C-ABD8-338274D52A24}"/>
              </a:ext>
            </a:extLst>
          </p:cNvPr>
          <p:cNvSpPr>
            <a:spLocks noGrp="1"/>
          </p:cNvSpPr>
          <p:nvPr>
            <p:ph type="body" sz="quarter" idx="19" hasCustomPrompt="1"/>
          </p:nvPr>
        </p:nvSpPr>
        <p:spPr>
          <a:xfrm>
            <a:off x="371475" y="740095"/>
            <a:ext cx="11449050" cy="515981"/>
          </a:xfrm>
        </p:spPr>
        <p:txBody>
          <a:bodyPr/>
          <a:lstStyle>
            <a:lvl1pPr>
              <a:spcBef>
                <a:spcPts val="500"/>
              </a:spcBef>
              <a:spcAft>
                <a:spcPct val="0"/>
              </a:spcAft>
              <a:defRPr sz="1800">
                <a:solidFill>
                  <a:schemeClr val="accent4"/>
                </a:solidFill>
              </a:defRPr>
            </a:lvl1pPr>
            <a:lvl5pPr marL="457234" indent="0">
              <a:buNone/>
              <a:defRPr/>
            </a:lvl5pPr>
          </a:lstStyle>
          <a:p>
            <a:pPr lvl="0"/>
            <a:r>
              <a:rPr lang="en-GB"/>
              <a:t>Click to edit Master text styles Click to edit Master text Click to edit Master text Click to edit Master text Click to edit Master text Click to edit Master text Click to edit Master text </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371475" y="306790"/>
            <a:ext cx="11445822" cy="416499"/>
          </a:xfrm>
          <a:prstGeom prst="rect">
            <a:avLst/>
          </a:prstGeom>
        </p:spPr>
        <p:txBody>
          <a:bodyPr vert="horz" lIns="0" tIns="0" rIns="0" bIns="0" rtlCol="0" anchor="t" anchorCtr="0">
            <a:noAutofit/>
          </a:bodyPr>
          <a:lstStyle>
            <a:lvl1pPr>
              <a:defRPr>
                <a:latin typeface="Source Sans Pro" panose="020B0503030403020204" pitchFamily="34" charset="0"/>
                <a:ea typeface="Source Sans Pro" panose="020B0503030403020204" pitchFamily="34" charset="0"/>
              </a:defRPr>
            </a:lvl1pPr>
          </a:lstStyle>
          <a:p>
            <a:r>
              <a:rPr lang="en-US"/>
              <a:t>Click to add title</a:t>
            </a:r>
          </a:p>
        </p:txBody>
      </p:sp>
      <p:sp>
        <p:nvSpPr>
          <p:cNvPr id="13" name="Content Placeholder 3"/>
          <p:cNvSpPr>
            <a:spLocks noGrp="1"/>
          </p:cNvSpPr>
          <p:nvPr>
            <p:ph sz="quarter" idx="10"/>
          </p:nvPr>
        </p:nvSpPr>
        <p:spPr>
          <a:xfrm>
            <a:off x="371475" y="1665291"/>
            <a:ext cx="5435759" cy="4298188"/>
          </a:xfrm>
          <a:prstGeom prst="rect">
            <a:avLst/>
          </a:prstGeom>
        </p:spPr>
        <p:txBody>
          <a:bodyPr>
            <a:noAutofit/>
          </a:bodyPr>
          <a:lstStyle>
            <a:lvl1pPr marL="0" indent="0" algn="l">
              <a:buFontTx/>
              <a:buNone/>
              <a:tabLst>
                <a:tab pos="4642687" algn="r"/>
              </a:tabLst>
              <a:defRPr>
                <a:latin typeface="Source Sans Pro" panose="020B0503030403020204" pitchFamily="34" charset="0"/>
                <a:ea typeface="Source Sans Pro" panose="020B0503030403020204" pitchFamily="34" charset="0"/>
              </a:defRPr>
            </a:lvl1pPr>
            <a:lvl2pPr marL="128964" indent="-128964" algn="l">
              <a:buClr>
                <a:schemeClr val="accent1"/>
              </a:buClr>
              <a:buSzTx/>
              <a:buFont typeface=".Lucida Grande UI Regular"/>
              <a:buChar char="◆"/>
              <a:tabLst>
                <a:tab pos="4642687" algn="r"/>
              </a:tabLst>
              <a:defRPr>
                <a:latin typeface="Source Sans Pro" panose="020B0503030403020204" pitchFamily="34" charset="0"/>
                <a:ea typeface="Source Sans Pro" panose="020B0503030403020204" pitchFamily="34" charset="0"/>
              </a:defRPr>
            </a:lvl2pPr>
            <a:lvl3pPr marL="281376" indent="-128964" algn="l">
              <a:buClr>
                <a:schemeClr val="accent1"/>
              </a:buClr>
              <a:buSzTx/>
              <a:buFont typeface="Wingdings" pitchFamily="2" charset="2"/>
              <a:buChar char="§"/>
              <a:tabLst>
                <a:tab pos="4642687" algn="r"/>
              </a:tabLst>
              <a:defRPr>
                <a:latin typeface="Source Sans Pro" panose="020B0503030403020204" pitchFamily="34" charset="0"/>
                <a:ea typeface="Source Sans Pro" panose="020B0503030403020204" pitchFamily="34" charset="0"/>
              </a:defRPr>
            </a:lvl3pPr>
            <a:lvl4pPr marL="433787" indent="-128964" algn="l">
              <a:buClr>
                <a:schemeClr val="accent1"/>
              </a:buClr>
              <a:buSzTx/>
              <a:buFont typeface="Arial" pitchFamily="34" charset="0"/>
              <a:buChar char="◦"/>
              <a:tabLst>
                <a:tab pos="4642687" algn="r"/>
              </a:tabLst>
              <a:defRPr>
                <a:latin typeface="Source Sans Pro" panose="020B0503030403020204" pitchFamily="34" charset="0"/>
                <a:ea typeface="Source Sans Pro" panose="020B0503030403020204" pitchFamily="34" charset="0"/>
              </a:defRPr>
            </a:lvl4pPr>
            <a:lvl5pPr marL="586198" indent="-128964" algn="l">
              <a:buClr>
                <a:schemeClr val="accent1"/>
              </a:buClr>
              <a:buSzTx/>
              <a:buFont typeface="Arial" pitchFamily="34" charset="0"/>
              <a:buChar char="−"/>
              <a:tabLst>
                <a:tab pos="4642687" algn="r"/>
              </a:tabLst>
              <a:defRPr baseline="0">
                <a:latin typeface="Source Sans Pro" panose="020B0503030403020204" pitchFamily="34" charset="0"/>
                <a:ea typeface="Source Sans Pro" panose="020B0503030403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39" y="1665291"/>
            <a:ext cx="5435758" cy="4298188"/>
          </a:xfrm>
          <a:prstGeom prst="rect">
            <a:avLst/>
          </a:prstGeom>
        </p:spPr>
        <p:txBody>
          <a:bodyPr>
            <a:noAutofit/>
          </a:bodyPr>
          <a:lstStyle>
            <a:lvl1pPr marL="0" indent="0" algn="l">
              <a:buFontTx/>
              <a:buNone/>
              <a:tabLst>
                <a:tab pos="4642687" algn="r"/>
              </a:tabLst>
              <a:defRPr>
                <a:latin typeface="Source Sans Pro" panose="020B0503030403020204" pitchFamily="34" charset="0"/>
                <a:ea typeface="Source Sans Pro" panose="020B0503030403020204" pitchFamily="34" charset="0"/>
              </a:defRPr>
            </a:lvl1pPr>
            <a:lvl2pPr marL="128964" indent="-128964" algn="l">
              <a:buClr>
                <a:schemeClr val="accent1"/>
              </a:buClr>
              <a:buSzTx/>
              <a:buFont typeface=".Lucida Grande UI Regular"/>
              <a:buChar char="◆"/>
              <a:tabLst>
                <a:tab pos="4642687" algn="r"/>
              </a:tabLst>
              <a:defRPr>
                <a:latin typeface="Source Sans Pro" panose="020B0503030403020204" pitchFamily="34" charset="0"/>
                <a:ea typeface="Source Sans Pro" panose="020B0503030403020204" pitchFamily="34" charset="0"/>
              </a:defRPr>
            </a:lvl2pPr>
            <a:lvl3pPr marL="281376" indent="-128964" algn="l">
              <a:buClr>
                <a:schemeClr val="accent1"/>
              </a:buClr>
              <a:buSzTx/>
              <a:buFont typeface="Wingdings" pitchFamily="2" charset="2"/>
              <a:buChar char="§"/>
              <a:tabLst>
                <a:tab pos="4642687" algn="r"/>
              </a:tabLst>
              <a:defRPr>
                <a:latin typeface="Source Sans Pro" panose="020B0503030403020204" pitchFamily="34" charset="0"/>
                <a:ea typeface="Source Sans Pro" panose="020B0503030403020204" pitchFamily="34" charset="0"/>
              </a:defRPr>
            </a:lvl3pPr>
            <a:lvl4pPr marL="433787" indent="-128964" algn="l">
              <a:buClr>
                <a:schemeClr val="accent1"/>
              </a:buClr>
              <a:buSzTx/>
              <a:buFont typeface="Arial" pitchFamily="34" charset="0"/>
              <a:buChar char="◦"/>
              <a:tabLst>
                <a:tab pos="4642687" algn="r"/>
              </a:tabLst>
              <a:defRPr>
                <a:latin typeface="Source Sans Pro" panose="020B0503030403020204" pitchFamily="34" charset="0"/>
                <a:ea typeface="Source Sans Pro" panose="020B0503030403020204" pitchFamily="34" charset="0"/>
              </a:defRPr>
            </a:lvl4pPr>
            <a:lvl5pPr marL="586198" indent="-128964" algn="l">
              <a:buClr>
                <a:schemeClr val="accent1"/>
              </a:buClr>
              <a:buSzTx/>
              <a:buFont typeface="Arial" pitchFamily="34" charset="0"/>
              <a:buChar char="−"/>
              <a:tabLst>
                <a:tab pos="4642687" algn="r"/>
              </a:tabLst>
              <a:defRPr baseline="0">
                <a:latin typeface="Source Sans Pro" panose="020B0503030403020204" pitchFamily="34" charset="0"/>
                <a:ea typeface="Source Sans Pro" panose="020B0503030403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6008983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75A859CF-2543-874E-A853-00EC0C2D0611}"/>
              </a:ext>
            </a:extLst>
          </p:cNvPr>
          <p:cNvSpPr>
            <a:spLocks noGrp="1"/>
          </p:cNvSpPr>
          <p:nvPr>
            <p:ph type="body" sz="quarter" idx="19"/>
          </p:nvPr>
        </p:nvSpPr>
        <p:spPr>
          <a:xfrm>
            <a:off x="371475" y="766034"/>
            <a:ext cx="11449050" cy="273029"/>
          </a:xfrm>
        </p:spPr>
        <p:txBody>
          <a:bodyPr/>
          <a:lstStyle>
            <a:lvl1pPr>
              <a:defRPr sz="1800">
                <a:solidFill>
                  <a:schemeClr val="accent4"/>
                </a:solidFill>
              </a:defRPr>
            </a:lvl1pPr>
            <a:lvl5pPr marL="457234" indent="0">
              <a:buNone/>
              <a:defRPr/>
            </a:lvl5pPr>
          </a:lstStyle>
          <a:p>
            <a:pPr lvl="0"/>
            <a:r>
              <a:rPr lang="en-GB"/>
              <a:t>Click to edit Master text styles</a:t>
            </a:r>
          </a:p>
        </p:txBody>
      </p:sp>
      <p:sp>
        <p:nvSpPr>
          <p:cNvPr id="10" name="Content Placeholder 3"/>
          <p:cNvSpPr>
            <a:spLocks noGrp="1"/>
          </p:cNvSpPr>
          <p:nvPr>
            <p:ph sz="quarter" idx="10"/>
          </p:nvPr>
        </p:nvSpPr>
        <p:spPr>
          <a:xfrm>
            <a:off x="371475" y="1665296"/>
            <a:ext cx="5485342" cy="4455725"/>
          </a:xfrm>
          <a:prstGeom prst="rect">
            <a:avLst/>
          </a:prstGeom>
        </p:spPr>
        <p:txBody>
          <a:bodyPr>
            <a:noAutofit/>
          </a:bodyPr>
          <a:lstStyle>
            <a:lvl1pPr marL="0" indent="0" algn="l">
              <a:buFontTx/>
              <a:buNone/>
              <a:tabLst>
                <a:tab pos="4642687" algn="r"/>
              </a:tabLst>
              <a:defRPr>
                <a:latin typeface="Source Sans Pro" panose="020B0503030403020204" pitchFamily="34" charset="0"/>
                <a:ea typeface="Source Sans Pro" panose="020B0503030403020204" pitchFamily="34" charset="0"/>
              </a:defRPr>
            </a:lvl1pPr>
            <a:lvl2pPr marL="128964" indent="-128964" algn="l">
              <a:buClr>
                <a:schemeClr val="accent1"/>
              </a:buClr>
              <a:buSzTx/>
              <a:buFont typeface=".Lucida Grande UI Regular"/>
              <a:buChar char="◆"/>
              <a:tabLst>
                <a:tab pos="4642687" algn="r"/>
              </a:tabLst>
              <a:defRPr>
                <a:latin typeface="Source Sans Pro" panose="020B0503030403020204" pitchFamily="34" charset="0"/>
                <a:ea typeface="Source Sans Pro" panose="020B0503030403020204" pitchFamily="34" charset="0"/>
              </a:defRPr>
            </a:lvl2pPr>
            <a:lvl3pPr marL="281376" indent="-128964" algn="l">
              <a:buClr>
                <a:schemeClr val="accent1"/>
              </a:buClr>
              <a:buSzTx/>
              <a:buFont typeface="Wingdings" pitchFamily="2" charset="2"/>
              <a:buChar char="§"/>
              <a:tabLst>
                <a:tab pos="4642687" algn="r"/>
              </a:tabLst>
              <a:defRPr>
                <a:latin typeface="Source Sans Pro" panose="020B0503030403020204" pitchFamily="34" charset="0"/>
                <a:ea typeface="Source Sans Pro" panose="020B0503030403020204" pitchFamily="34" charset="0"/>
              </a:defRPr>
            </a:lvl3pPr>
            <a:lvl4pPr marL="433787" indent="-128964" algn="l">
              <a:buClr>
                <a:schemeClr val="accent1"/>
              </a:buClr>
              <a:buSzTx/>
              <a:buFont typeface="Arial" pitchFamily="34" charset="0"/>
              <a:buChar char="◦"/>
              <a:tabLst>
                <a:tab pos="4642687" algn="r"/>
              </a:tabLst>
              <a:defRPr>
                <a:latin typeface="Source Sans Pro" panose="020B0503030403020204" pitchFamily="34" charset="0"/>
                <a:ea typeface="Source Sans Pro" panose="020B0503030403020204" pitchFamily="34" charset="0"/>
              </a:defRPr>
            </a:lvl4pPr>
            <a:lvl5pPr marL="586198" indent="-128964" algn="l">
              <a:buClr>
                <a:schemeClr val="accent1"/>
              </a:buClr>
              <a:buSzTx/>
              <a:buFont typeface="Arial" pitchFamily="34" charset="0"/>
              <a:buChar char="−"/>
              <a:tabLst>
                <a:tab pos="4642687" algn="r"/>
              </a:tabLst>
              <a:defRPr baseline="0">
                <a:latin typeface="Source Sans Pro" panose="020B0503030403020204" pitchFamily="34" charset="0"/>
                <a:ea typeface="Source Sans Pro" panose="020B0503030403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341225" y="2125013"/>
            <a:ext cx="5479300" cy="3996000"/>
          </a:xfrm>
        </p:spPr>
        <p:txBody>
          <a:bodyPr>
            <a:noAutofit/>
          </a:bodyPr>
          <a:lstStyle>
            <a:lvl1pPr>
              <a:defRPr>
                <a:latin typeface="Source Sans Pro" panose="020B0503030403020204" pitchFamily="34" charset="0"/>
                <a:ea typeface="Source Sans Pro" panose="020B0503030403020204" pitchFamily="34" charset="0"/>
              </a:defRPr>
            </a:lvl1pPr>
          </a:lstStyle>
          <a:p>
            <a:r>
              <a:rPr lang="en-US" noProof="0"/>
              <a:t>Click icon to add chart</a:t>
            </a:r>
          </a:p>
        </p:txBody>
      </p:sp>
      <p:sp>
        <p:nvSpPr>
          <p:cNvPr id="6" name="Text Placeholder 5"/>
          <p:cNvSpPr>
            <a:spLocks noGrp="1"/>
          </p:cNvSpPr>
          <p:nvPr>
            <p:ph type="body" sz="quarter" idx="22"/>
          </p:nvPr>
        </p:nvSpPr>
        <p:spPr>
          <a:xfrm>
            <a:off x="6341225" y="1665288"/>
            <a:ext cx="5479300" cy="420687"/>
          </a:xfrm>
        </p:spPr>
        <p:txBody>
          <a:bodyPr>
            <a:noAutofit/>
          </a:bodyPr>
          <a:lstStyle>
            <a:lvl1pPr>
              <a:defRPr>
                <a:latin typeface="Source Sans Pro" panose="020B0503030403020204" pitchFamily="34" charset="0"/>
                <a:ea typeface="Source Sans Pro" panose="020B0503030403020204" pitchFamily="34" charset="0"/>
              </a:defRPr>
            </a:lvl1pPr>
          </a:lstStyle>
          <a:p>
            <a:pPr lvl="0"/>
            <a:r>
              <a:rPr lang="en-US" noProof="0"/>
              <a:t>Click to edit Master text styles</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371474" y="301686"/>
            <a:ext cx="11449049" cy="340521"/>
          </a:xfrm>
          <a:prstGeom prst="rect">
            <a:avLst/>
          </a:prstGeom>
        </p:spPr>
        <p:txBody>
          <a:bodyPr vert="horz" lIns="0" tIns="0" rIns="0" bIns="0" rtlCol="0" anchor="t" anchorCtr="0">
            <a:noAutofit/>
          </a:bodyPr>
          <a:lstStyle>
            <a:lvl1pPr>
              <a:defRPr>
                <a:latin typeface="Source Sans Pro" panose="020B0503030403020204" pitchFamily="34" charset="0"/>
                <a:ea typeface="Source Sans Pro" panose="020B0503030403020204" pitchFamily="34" charset="0"/>
              </a:defRPr>
            </a:lvl1pPr>
          </a:lstStyle>
          <a:p>
            <a:r>
              <a:rPr lang="en-US"/>
              <a:t>Click to add title</a:t>
            </a:r>
          </a:p>
        </p:txBody>
      </p:sp>
    </p:spTree>
    <p:extLst>
      <p:ext uri="{BB962C8B-B14F-4D97-AF65-F5344CB8AC3E}">
        <p14:creationId xmlns:p14="http://schemas.microsoft.com/office/powerpoint/2010/main" val="93301616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15" name="Text Placeholder 10">
            <a:extLst>
              <a:ext uri="{FF2B5EF4-FFF2-40B4-BE49-F238E27FC236}">
                <a16:creationId xmlns:a16="http://schemas.microsoft.com/office/drawing/2014/main" id="{C58B34E7-DC6D-7645-9C75-EF72A5AAEA38}"/>
              </a:ext>
            </a:extLst>
          </p:cNvPr>
          <p:cNvSpPr>
            <a:spLocks noGrp="1"/>
          </p:cNvSpPr>
          <p:nvPr>
            <p:ph type="body" sz="quarter" idx="19"/>
          </p:nvPr>
        </p:nvSpPr>
        <p:spPr>
          <a:xfrm>
            <a:off x="371475" y="766028"/>
            <a:ext cx="11449050" cy="273029"/>
          </a:xfrm>
        </p:spPr>
        <p:txBody>
          <a:bodyPr/>
          <a:lstStyle>
            <a:lvl1pPr>
              <a:defRPr sz="1800">
                <a:solidFill>
                  <a:schemeClr val="accent4"/>
                </a:solidFill>
              </a:defRPr>
            </a:lvl1pPr>
            <a:lvl5pPr marL="457234" indent="0">
              <a:buNone/>
              <a:defRPr/>
            </a:lvl5pPr>
          </a:lstStyle>
          <a:p>
            <a:pPr lvl="0"/>
            <a:r>
              <a:rPr lang="en-GB"/>
              <a:t>Click to edit Master text styles</a:t>
            </a:r>
          </a:p>
        </p:txBody>
      </p:sp>
      <p:sp>
        <p:nvSpPr>
          <p:cNvPr id="3" name="Chart Placeholder 2"/>
          <p:cNvSpPr>
            <a:spLocks noGrp="1"/>
          </p:cNvSpPr>
          <p:nvPr>
            <p:ph type="chart" sz="quarter" idx="21"/>
          </p:nvPr>
        </p:nvSpPr>
        <p:spPr>
          <a:xfrm>
            <a:off x="6341222" y="2125013"/>
            <a:ext cx="5349130" cy="3996000"/>
          </a:xfrm>
        </p:spPr>
        <p:txBody>
          <a:bodyPr>
            <a:noAutofit/>
          </a:bodyPr>
          <a:lstStyle>
            <a:lvl1pPr>
              <a:defRPr>
                <a:latin typeface="Source Sans Pro" panose="020B0503030403020204" pitchFamily="34" charset="0"/>
                <a:ea typeface="Source Sans Pro" panose="020B0503030403020204" pitchFamily="34" charset="0"/>
              </a:defRPr>
            </a:lvl1pPr>
          </a:lstStyle>
          <a:p>
            <a:r>
              <a:rPr lang="en-US"/>
              <a:t>Click icon to add chart</a:t>
            </a:r>
            <a:endParaRPr lang="en-GB"/>
          </a:p>
        </p:txBody>
      </p:sp>
      <p:sp>
        <p:nvSpPr>
          <p:cNvPr id="6" name="Text Placeholder 5"/>
          <p:cNvSpPr>
            <a:spLocks noGrp="1"/>
          </p:cNvSpPr>
          <p:nvPr>
            <p:ph type="body" sz="quarter" idx="22"/>
          </p:nvPr>
        </p:nvSpPr>
        <p:spPr>
          <a:xfrm>
            <a:off x="6341223" y="1665288"/>
            <a:ext cx="5349130" cy="420687"/>
          </a:xfrm>
        </p:spPr>
        <p:txBody>
          <a:bodyPr>
            <a:noAutofit/>
          </a:bodyPr>
          <a:lstStyle>
            <a:lvl1pPr>
              <a:defRPr>
                <a:latin typeface="Source Sans Pro" panose="020B0503030403020204" pitchFamily="34" charset="0"/>
                <a:ea typeface="Source Sans Pro" panose="020B0503030403020204" pitchFamily="34" charset="0"/>
              </a:defRPr>
            </a:lvl1pPr>
          </a:lstStyle>
          <a:p>
            <a:pPr lvl="0"/>
            <a:r>
              <a:rPr lang="en-US" noProof="0"/>
              <a:t>Click to edit Master text styles</a:t>
            </a:r>
          </a:p>
        </p:txBody>
      </p:sp>
      <p:sp>
        <p:nvSpPr>
          <p:cNvPr id="9" name="Chart Placeholder 2"/>
          <p:cNvSpPr>
            <a:spLocks noGrp="1"/>
          </p:cNvSpPr>
          <p:nvPr>
            <p:ph type="chart" sz="quarter" idx="24"/>
          </p:nvPr>
        </p:nvSpPr>
        <p:spPr>
          <a:xfrm>
            <a:off x="371476" y="2125013"/>
            <a:ext cx="5479416" cy="3996000"/>
          </a:xfrm>
        </p:spPr>
        <p:txBody>
          <a:bodyPr>
            <a:noAutofit/>
          </a:bodyPr>
          <a:lstStyle>
            <a:lvl1pPr>
              <a:defRPr>
                <a:latin typeface="Source Sans Pro" panose="020B0503030403020204" pitchFamily="34" charset="0"/>
                <a:ea typeface="Source Sans Pro" panose="020B0503030403020204" pitchFamily="34" charset="0"/>
              </a:defRPr>
            </a:lvl1pPr>
          </a:lstStyle>
          <a:p>
            <a:r>
              <a:rPr lang="en-US"/>
              <a:t>Click icon to add chart</a:t>
            </a:r>
            <a:endParaRPr lang="en-GB"/>
          </a:p>
        </p:txBody>
      </p:sp>
      <p:sp>
        <p:nvSpPr>
          <p:cNvPr id="12" name="Text Placeholder 5"/>
          <p:cNvSpPr>
            <a:spLocks noGrp="1"/>
          </p:cNvSpPr>
          <p:nvPr>
            <p:ph type="body" sz="quarter" idx="25"/>
          </p:nvPr>
        </p:nvSpPr>
        <p:spPr>
          <a:xfrm>
            <a:off x="371475" y="1665288"/>
            <a:ext cx="5479415" cy="420687"/>
          </a:xfrm>
        </p:spPr>
        <p:txBody>
          <a:bodyPr>
            <a:noAutofit/>
          </a:bodyPr>
          <a:lstStyle>
            <a:lvl1pPr>
              <a:defRPr>
                <a:latin typeface="Source Sans Pro" panose="020B0503030403020204" pitchFamily="34" charset="0"/>
                <a:ea typeface="Source Sans Pro" panose="020B0503030403020204" pitchFamily="34" charset="0"/>
              </a:defRPr>
            </a:lvl1pPr>
          </a:lstStyle>
          <a:p>
            <a:pPr lvl="0"/>
            <a:r>
              <a:rPr lang="en-US" noProof="0"/>
              <a:t>Click to edit Master text styles</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371474" y="300262"/>
            <a:ext cx="11449049" cy="382063"/>
          </a:xfrm>
          <a:prstGeom prst="rect">
            <a:avLst/>
          </a:prstGeom>
        </p:spPr>
        <p:txBody>
          <a:bodyPr vert="horz" lIns="0" tIns="0" rIns="0" bIns="0" rtlCol="0" anchor="t" anchorCtr="0">
            <a:noAutofit/>
          </a:bodyPr>
          <a:lstStyle>
            <a:lvl1pPr>
              <a:defRPr>
                <a:latin typeface="Source Sans Pro" panose="020B0503030403020204" pitchFamily="34" charset="0"/>
                <a:ea typeface="Source Sans Pro" panose="020B0503030403020204" pitchFamily="34" charset="0"/>
              </a:defRPr>
            </a:lvl1pPr>
          </a:lstStyle>
          <a:p>
            <a:r>
              <a:rPr lang="en-US"/>
              <a:t>Click to add title</a:t>
            </a:r>
          </a:p>
        </p:txBody>
      </p:sp>
    </p:spTree>
    <p:extLst>
      <p:ext uri="{BB962C8B-B14F-4D97-AF65-F5344CB8AC3E}">
        <p14:creationId xmlns:p14="http://schemas.microsoft.com/office/powerpoint/2010/main" val="14904550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60CA8CCF-F04A-F444-8BE9-5BFBBB9D2C0A}"/>
              </a:ext>
            </a:extLst>
          </p:cNvPr>
          <p:cNvSpPr>
            <a:spLocks noGrp="1"/>
          </p:cNvSpPr>
          <p:nvPr>
            <p:ph type="body" sz="quarter" idx="19"/>
          </p:nvPr>
        </p:nvSpPr>
        <p:spPr>
          <a:xfrm>
            <a:off x="371475" y="766028"/>
            <a:ext cx="11449050" cy="273029"/>
          </a:xfrm>
        </p:spPr>
        <p:txBody>
          <a:bodyPr/>
          <a:lstStyle>
            <a:lvl1pPr>
              <a:defRPr sz="1800">
                <a:solidFill>
                  <a:schemeClr val="accent4"/>
                </a:solidFill>
              </a:defRPr>
            </a:lvl1pPr>
            <a:lvl5pPr marL="457234" indent="0">
              <a:buNone/>
              <a:defRPr/>
            </a:lvl5pPr>
          </a:lstStyle>
          <a:p>
            <a:pPr lvl="0"/>
            <a:r>
              <a:rPr lang="en-GB"/>
              <a:t>Click to edit Master text styles</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366451" y="302429"/>
            <a:ext cx="11188700" cy="334099"/>
          </a:xfrm>
          <a:prstGeom prst="rect">
            <a:avLst/>
          </a:prstGeom>
        </p:spPr>
        <p:txBody>
          <a:bodyPr vert="horz" lIns="0" tIns="0" rIns="0" bIns="0" rtlCol="0" anchor="t" anchorCtr="0">
            <a:noAutofit/>
          </a:bodyPr>
          <a:lstStyle>
            <a:lvl1pPr>
              <a:defRPr>
                <a:latin typeface="Source Sans Pro" panose="020B0503030403020204" pitchFamily="34" charset="0"/>
                <a:ea typeface="Source Sans Pro" panose="020B0503030403020204" pitchFamily="34" charset="0"/>
              </a:defRPr>
            </a:lvl1pPr>
          </a:lstStyle>
          <a:p>
            <a:r>
              <a:rPr lang="en-US"/>
              <a:t>Click to add title</a:t>
            </a:r>
          </a:p>
        </p:txBody>
      </p:sp>
    </p:spTree>
    <p:extLst>
      <p:ext uri="{BB962C8B-B14F-4D97-AF65-F5344CB8AC3E}">
        <p14:creationId xmlns:p14="http://schemas.microsoft.com/office/powerpoint/2010/main" val="43414386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33B05499-B890-8556-1C21-471D0A713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62284" y="-55092"/>
            <a:ext cx="12192000" cy="69042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Shape, arrow&#10;&#10;Description automatically generated">
            <a:extLst>
              <a:ext uri="{FF2B5EF4-FFF2-40B4-BE49-F238E27FC236}">
                <a16:creationId xmlns:a16="http://schemas.microsoft.com/office/drawing/2014/main" id="{8A9D1E20-6872-1D80-55C3-BDE61D4025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8832915" cy="6869845"/>
          </a:xfrm>
          <a:prstGeom prst="rect">
            <a:avLst/>
          </a:prstGeom>
        </p:spPr>
      </p:pic>
      <p:sp>
        <p:nvSpPr>
          <p:cNvPr id="5" name="Right Triangle 4">
            <a:extLst>
              <a:ext uri="{FF2B5EF4-FFF2-40B4-BE49-F238E27FC236}">
                <a16:creationId xmlns:a16="http://schemas.microsoft.com/office/drawing/2014/main" id="{FA9662E8-A07E-9938-6998-ADBD1D75DC7A}"/>
              </a:ext>
            </a:extLst>
          </p:cNvPr>
          <p:cNvSpPr/>
          <p:nvPr userDrawn="1"/>
        </p:nvSpPr>
        <p:spPr bwMode="gray">
          <a:xfrm flipH="1">
            <a:off x="12239884" y="4984404"/>
            <a:ext cx="914400" cy="1864800"/>
          </a:xfrm>
          <a:prstGeom prst="r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gradFill>
          <a:ln>
            <a:noFill/>
          </a:ln>
        </p:spPr>
        <p:style>
          <a:lnRef idx="0">
            <a:scrgbClr r="0" g="0" b="0"/>
          </a:lnRef>
          <a:fillRef idx="0">
            <a:scrgbClr r="0" g="0" b="0"/>
          </a:fillRef>
          <a:effectRef idx="0">
            <a:scrgbClr r="0" g="0" b="0"/>
          </a:effectRef>
          <a:fontRef idx="minor">
            <a:schemeClr val="lt1"/>
          </a:fontRef>
        </p:style>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6000"/>
              </a:lnSpc>
              <a:buFont typeface="Wingdings 2" pitchFamily="18" charset="2"/>
              <a:buNone/>
            </a:pPr>
            <a:endParaRPr lang="en-US" sz="16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5" name="Picture 14" descr="Shape&#10;&#10;Description automatically generated">
            <a:extLst>
              <a:ext uri="{FF2B5EF4-FFF2-40B4-BE49-F238E27FC236}">
                <a16:creationId xmlns:a16="http://schemas.microsoft.com/office/drawing/2014/main" id="{F38A0828-0CCE-FDB3-4D96-B4675E7B8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484" y="-26066"/>
            <a:ext cx="850900" cy="1473200"/>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53E96789-87B5-4624-AB96-A3C22DDAB4C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51806" y="-293068"/>
            <a:ext cx="2374900" cy="5003800"/>
          </a:xfrm>
          <a:prstGeom prst="rect">
            <a:avLst/>
          </a:prstGeom>
        </p:spPr>
      </p:pic>
      <p:pic>
        <p:nvPicPr>
          <p:cNvPr id="19" name="Picture 18" descr="Icon&#10;&#10;Description automatically generated with medium confidence">
            <a:extLst>
              <a:ext uri="{FF2B5EF4-FFF2-40B4-BE49-F238E27FC236}">
                <a16:creationId xmlns:a16="http://schemas.microsoft.com/office/drawing/2014/main" id="{BADBE7DD-4E6A-41D3-3906-27A34D8112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77110" y="-34451"/>
            <a:ext cx="3199625" cy="6883655"/>
          </a:xfrm>
          <a:prstGeom prst="rect">
            <a:avLst/>
          </a:prstGeom>
        </p:spPr>
      </p:pic>
      <p:pic>
        <p:nvPicPr>
          <p:cNvPr id="22" name="Picture 21" descr="Shape, arrow&#10;&#10;Description automatically generated">
            <a:extLst>
              <a:ext uri="{FF2B5EF4-FFF2-40B4-BE49-F238E27FC236}">
                <a16:creationId xmlns:a16="http://schemas.microsoft.com/office/drawing/2014/main" id="{8E1F51BC-C764-162A-E5FE-2E1FB208498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5400"/>
            <a:ext cx="812800" cy="1866900"/>
          </a:xfrm>
          <a:prstGeom prst="rect">
            <a:avLst/>
          </a:prstGeom>
        </p:spPr>
      </p:pic>
    </p:spTree>
    <p:extLst>
      <p:ext uri="{BB962C8B-B14F-4D97-AF65-F5344CB8AC3E}">
        <p14:creationId xmlns:p14="http://schemas.microsoft.com/office/powerpoint/2010/main" val="26789552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Only">
    <p:spTree>
      <p:nvGrpSpPr>
        <p:cNvPr id="1" name=""/>
        <p:cNvGrpSpPr/>
        <p:nvPr/>
      </p:nvGrpSpPr>
      <p:grpSpPr>
        <a:xfrm>
          <a:off x="0" y="0"/>
          <a:ext cx="0" cy="0"/>
          <a:chOff x="0" y="0"/>
          <a:chExt cx="0" cy="0"/>
        </a:xfrm>
      </p:grpSpPr>
      <p:pic>
        <p:nvPicPr>
          <p:cNvPr id="3" name="Picture 2" descr="Close-up of people working on a computer&#10;&#10;Description automatically generated with medium confidence">
            <a:extLst>
              <a:ext uri="{FF2B5EF4-FFF2-40B4-BE49-F238E27FC236}">
                <a16:creationId xmlns:a16="http://schemas.microsoft.com/office/drawing/2014/main" id="{B1AD348F-A375-209A-F58F-D5188403E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C3573CCB-6E69-9632-7C16-8FABFED6BC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75400"/>
            <a:ext cx="4635500" cy="482600"/>
          </a:xfrm>
          <a:prstGeom prst="rect">
            <a:avLst/>
          </a:prstGeom>
        </p:spPr>
      </p:pic>
      <p:pic>
        <p:nvPicPr>
          <p:cNvPr id="18" name="Picture 17">
            <a:extLst>
              <a:ext uri="{FF2B5EF4-FFF2-40B4-BE49-F238E27FC236}">
                <a16:creationId xmlns:a16="http://schemas.microsoft.com/office/drawing/2014/main" id="{843351A9-ACA5-B594-CF25-0626251D6D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3949" y="0"/>
            <a:ext cx="7747000" cy="424880"/>
          </a:xfrm>
          <a:prstGeom prst="rect">
            <a:avLst/>
          </a:prstGeom>
        </p:spPr>
      </p:pic>
      <p:sp>
        <p:nvSpPr>
          <p:cNvPr id="20" name="TextBox 19">
            <a:extLst>
              <a:ext uri="{FF2B5EF4-FFF2-40B4-BE49-F238E27FC236}">
                <a16:creationId xmlns:a16="http://schemas.microsoft.com/office/drawing/2014/main" id="{4E2F3404-AF99-FFD7-D07B-623DCE8098F3}"/>
              </a:ext>
            </a:extLst>
          </p:cNvPr>
          <p:cNvSpPr txBox="1"/>
          <p:nvPr userDrawn="1"/>
        </p:nvSpPr>
        <p:spPr>
          <a:xfrm>
            <a:off x="7680176" y="3352214"/>
            <a:ext cx="5653087" cy="61555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2865755" algn="ctr"/>
                <a:tab pos="4391025" algn="l"/>
                <a:tab pos="5731510" algn="r"/>
              </a:tabLst>
            </a:pPr>
            <a:r>
              <a:rPr lang="en-IN" sz="4000" b="1" dirty="0">
                <a:solidFill>
                  <a:srgbClr val="7CB542"/>
                </a:solidFill>
                <a:effectLst/>
                <a:latin typeface="Times New Roman" panose="02020603050405020304" pitchFamily="18" charset="0"/>
                <a:ea typeface="Calibri" panose="020F0502020204030204" pitchFamily="34" charset="0"/>
                <a:cs typeface="Times New Roman" panose="02020603050405020304" pitchFamily="18" charset="0"/>
              </a:rPr>
              <a:t>Thank You</a:t>
            </a:r>
            <a:endParaRPr lang="en-US" sz="4000" dirty="0">
              <a:solidFill>
                <a:srgbClr val="7CB542"/>
              </a:solidFill>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08481279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F36D-C247-07CA-189A-5EE59A1688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3AA4EC8-42B4-ACDA-3ADB-57CE9F9B34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FED9696-5397-21D7-5BB6-E47C6EBD28EF}"/>
              </a:ext>
            </a:extLst>
          </p:cNvPr>
          <p:cNvSpPr>
            <a:spLocks noGrp="1"/>
          </p:cNvSpPr>
          <p:nvPr>
            <p:ph type="dt" sz="half" idx="10"/>
          </p:nvPr>
        </p:nvSpPr>
        <p:spPr/>
        <p:txBody>
          <a:bodyPr/>
          <a:lstStyle/>
          <a:p>
            <a:fld id="{2C570C32-38D5-4E89-AE26-99AD3E6620F8}" type="datetimeFigureOut">
              <a:rPr lang="en-IN" smtClean="0"/>
              <a:t>14-12-2023</a:t>
            </a:fld>
            <a:endParaRPr lang="en-IN"/>
          </a:p>
        </p:txBody>
      </p:sp>
      <p:sp>
        <p:nvSpPr>
          <p:cNvPr id="5" name="Footer Placeholder 4">
            <a:extLst>
              <a:ext uri="{FF2B5EF4-FFF2-40B4-BE49-F238E27FC236}">
                <a16:creationId xmlns:a16="http://schemas.microsoft.com/office/drawing/2014/main" id="{9934F078-7DC0-1F5C-BB7D-EA63CF90CBA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31E9D17-7B49-0F44-DDE0-BD08F2A24F6A}"/>
              </a:ext>
            </a:extLst>
          </p:cNvPr>
          <p:cNvSpPr>
            <a:spLocks noGrp="1"/>
          </p:cNvSpPr>
          <p:nvPr>
            <p:ph type="sldNum" sz="quarter" idx="12"/>
          </p:nvPr>
        </p:nvSpPr>
        <p:spPr/>
        <p:txBody>
          <a:bodyPr/>
          <a:lstStyle/>
          <a:p>
            <a:fld id="{F5F9A281-FB37-487B-B9D3-CE2969C167D5}" type="slidenum">
              <a:rPr lang="en-IN" smtClean="0"/>
              <a:t>‹#›</a:t>
            </a:fld>
            <a:endParaRPr lang="en-IN"/>
          </a:p>
        </p:txBody>
      </p:sp>
    </p:spTree>
    <p:extLst>
      <p:ext uri="{BB962C8B-B14F-4D97-AF65-F5344CB8AC3E}">
        <p14:creationId xmlns:p14="http://schemas.microsoft.com/office/powerpoint/2010/main" val="25322372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FB311544-A709-49D7-93DC-4E06FAC91940}" type="datetimeFigureOut">
              <a:rPr lang="en-US" smtClean="0"/>
              <a:t>12/14/2023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5673-BC1D-67AE-7B7D-BA2CE6B0502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DB4C373-0395-A027-E180-A4AA2B6FC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1D5D52-AADC-D156-9DE9-B618161D391E}"/>
              </a:ext>
            </a:extLst>
          </p:cNvPr>
          <p:cNvSpPr>
            <a:spLocks noGrp="1"/>
          </p:cNvSpPr>
          <p:nvPr>
            <p:ph type="dt" sz="half" idx="10"/>
          </p:nvPr>
        </p:nvSpPr>
        <p:spPr/>
        <p:txBody>
          <a:bodyPr/>
          <a:lstStyle/>
          <a:p>
            <a:fld id="{2C570C32-38D5-4E89-AE26-99AD3E6620F8}" type="datetimeFigureOut">
              <a:rPr lang="en-IN" smtClean="0"/>
              <a:t>14-12-2023</a:t>
            </a:fld>
            <a:endParaRPr lang="en-IN"/>
          </a:p>
        </p:txBody>
      </p:sp>
      <p:sp>
        <p:nvSpPr>
          <p:cNvPr id="5" name="Footer Placeholder 4">
            <a:extLst>
              <a:ext uri="{FF2B5EF4-FFF2-40B4-BE49-F238E27FC236}">
                <a16:creationId xmlns:a16="http://schemas.microsoft.com/office/drawing/2014/main" id="{C43BE701-97A5-0923-F8AB-6236AAD1827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4134BD0-F33E-C8D1-40A9-52F5CC2E8106}"/>
              </a:ext>
            </a:extLst>
          </p:cNvPr>
          <p:cNvSpPr>
            <a:spLocks noGrp="1"/>
          </p:cNvSpPr>
          <p:nvPr>
            <p:ph type="sldNum" sz="quarter" idx="12"/>
          </p:nvPr>
        </p:nvSpPr>
        <p:spPr/>
        <p:txBody>
          <a:bodyPr/>
          <a:lstStyle/>
          <a:p>
            <a:fld id="{F5F9A281-FB37-487B-B9D3-CE2969C167D5}" type="slidenum">
              <a:rPr lang="en-IN" smtClean="0"/>
              <a:t>‹#›</a:t>
            </a:fld>
            <a:endParaRPr lang="en-IN"/>
          </a:p>
        </p:txBody>
      </p:sp>
    </p:spTree>
    <p:extLst>
      <p:ext uri="{BB962C8B-B14F-4D97-AF65-F5344CB8AC3E}">
        <p14:creationId xmlns:p14="http://schemas.microsoft.com/office/powerpoint/2010/main" val="155905733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8504-3298-5A6A-036B-90B9F21FBF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13ADDD4-2879-F7B4-6361-F870B74331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0C98BE-CF63-4891-A211-5491BB6B5195}"/>
              </a:ext>
            </a:extLst>
          </p:cNvPr>
          <p:cNvSpPr>
            <a:spLocks noGrp="1"/>
          </p:cNvSpPr>
          <p:nvPr>
            <p:ph type="dt" sz="half" idx="10"/>
          </p:nvPr>
        </p:nvSpPr>
        <p:spPr/>
        <p:txBody>
          <a:bodyPr/>
          <a:lstStyle/>
          <a:p>
            <a:fld id="{2C570C32-38D5-4E89-AE26-99AD3E6620F8}" type="datetimeFigureOut">
              <a:rPr lang="en-IN" smtClean="0"/>
              <a:t>14-12-2023</a:t>
            </a:fld>
            <a:endParaRPr lang="en-IN"/>
          </a:p>
        </p:txBody>
      </p:sp>
      <p:sp>
        <p:nvSpPr>
          <p:cNvPr id="5" name="Footer Placeholder 4">
            <a:extLst>
              <a:ext uri="{FF2B5EF4-FFF2-40B4-BE49-F238E27FC236}">
                <a16:creationId xmlns:a16="http://schemas.microsoft.com/office/drawing/2014/main" id="{77244846-7756-EE61-1FB0-201A3B9B07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68E437-3148-3EDE-3B3B-9F4EE78CF813}"/>
              </a:ext>
            </a:extLst>
          </p:cNvPr>
          <p:cNvSpPr>
            <a:spLocks noGrp="1"/>
          </p:cNvSpPr>
          <p:nvPr>
            <p:ph type="sldNum" sz="quarter" idx="12"/>
          </p:nvPr>
        </p:nvSpPr>
        <p:spPr/>
        <p:txBody>
          <a:bodyPr/>
          <a:lstStyle/>
          <a:p>
            <a:fld id="{F5F9A281-FB37-487B-B9D3-CE2969C167D5}" type="slidenum">
              <a:rPr lang="en-IN" smtClean="0"/>
              <a:t>‹#›</a:t>
            </a:fld>
            <a:endParaRPr lang="en-IN"/>
          </a:p>
        </p:txBody>
      </p:sp>
    </p:spTree>
    <p:extLst>
      <p:ext uri="{BB962C8B-B14F-4D97-AF65-F5344CB8AC3E}">
        <p14:creationId xmlns:p14="http://schemas.microsoft.com/office/powerpoint/2010/main" val="45834623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BCBC-A892-A4C4-12FC-2E7D58E8343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B2D5D00-EF9C-BA66-B389-C3E9594192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1EFA416-D5A1-7E5E-31BE-FB64E358F0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E2C4710-E536-CFFD-5A24-FC818D161BD1}"/>
              </a:ext>
            </a:extLst>
          </p:cNvPr>
          <p:cNvSpPr>
            <a:spLocks noGrp="1"/>
          </p:cNvSpPr>
          <p:nvPr>
            <p:ph type="dt" sz="half" idx="10"/>
          </p:nvPr>
        </p:nvSpPr>
        <p:spPr/>
        <p:txBody>
          <a:bodyPr/>
          <a:lstStyle/>
          <a:p>
            <a:fld id="{2C570C32-38D5-4E89-AE26-99AD3E6620F8}" type="datetimeFigureOut">
              <a:rPr lang="en-IN" smtClean="0"/>
              <a:t>14-12-2023</a:t>
            </a:fld>
            <a:endParaRPr lang="en-IN"/>
          </a:p>
        </p:txBody>
      </p:sp>
      <p:sp>
        <p:nvSpPr>
          <p:cNvPr id="6" name="Footer Placeholder 5">
            <a:extLst>
              <a:ext uri="{FF2B5EF4-FFF2-40B4-BE49-F238E27FC236}">
                <a16:creationId xmlns:a16="http://schemas.microsoft.com/office/drawing/2014/main" id="{4A29EE2C-3AEC-256E-6BDF-30AAB918813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CF3756-E727-596F-C718-7C303C01EAA5}"/>
              </a:ext>
            </a:extLst>
          </p:cNvPr>
          <p:cNvSpPr>
            <a:spLocks noGrp="1"/>
          </p:cNvSpPr>
          <p:nvPr>
            <p:ph type="sldNum" sz="quarter" idx="12"/>
          </p:nvPr>
        </p:nvSpPr>
        <p:spPr/>
        <p:txBody>
          <a:bodyPr/>
          <a:lstStyle/>
          <a:p>
            <a:fld id="{F5F9A281-FB37-487B-B9D3-CE2969C167D5}" type="slidenum">
              <a:rPr lang="en-IN" smtClean="0"/>
              <a:t>‹#›</a:t>
            </a:fld>
            <a:endParaRPr lang="en-IN"/>
          </a:p>
        </p:txBody>
      </p:sp>
    </p:spTree>
    <p:extLst>
      <p:ext uri="{BB962C8B-B14F-4D97-AF65-F5344CB8AC3E}">
        <p14:creationId xmlns:p14="http://schemas.microsoft.com/office/powerpoint/2010/main" val="245630340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4E09-DE61-B403-D20C-BCADD0B3BF9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9467315-996E-B7A3-084F-B6B7F2F91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597DD1-EC75-11D9-CDAA-F297B71CC4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A629494-F134-75FB-80D1-0DFBB85FBC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28F958-2F65-CEE8-76B2-EBB22DFF68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7B49B1C-03C2-F006-DB8C-D17D47B5E123}"/>
              </a:ext>
            </a:extLst>
          </p:cNvPr>
          <p:cNvSpPr>
            <a:spLocks noGrp="1"/>
          </p:cNvSpPr>
          <p:nvPr>
            <p:ph type="dt" sz="half" idx="10"/>
          </p:nvPr>
        </p:nvSpPr>
        <p:spPr/>
        <p:txBody>
          <a:bodyPr/>
          <a:lstStyle/>
          <a:p>
            <a:fld id="{2C570C32-38D5-4E89-AE26-99AD3E6620F8}" type="datetimeFigureOut">
              <a:rPr lang="en-IN" smtClean="0"/>
              <a:t>14-12-2023</a:t>
            </a:fld>
            <a:endParaRPr lang="en-IN"/>
          </a:p>
        </p:txBody>
      </p:sp>
      <p:sp>
        <p:nvSpPr>
          <p:cNvPr id="8" name="Footer Placeholder 7">
            <a:extLst>
              <a:ext uri="{FF2B5EF4-FFF2-40B4-BE49-F238E27FC236}">
                <a16:creationId xmlns:a16="http://schemas.microsoft.com/office/drawing/2014/main" id="{75609CA8-8097-2FF9-A3F6-C992E753D05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FBAC695-01DA-DC06-8C89-BDBA4FEF85CC}"/>
              </a:ext>
            </a:extLst>
          </p:cNvPr>
          <p:cNvSpPr>
            <a:spLocks noGrp="1"/>
          </p:cNvSpPr>
          <p:nvPr>
            <p:ph type="sldNum" sz="quarter" idx="12"/>
          </p:nvPr>
        </p:nvSpPr>
        <p:spPr/>
        <p:txBody>
          <a:bodyPr/>
          <a:lstStyle/>
          <a:p>
            <a:fld id="{F5F9A281-FB37-487B-B9D3-CE2969C167D5}" type="slidenum">
              <a:rPr lang="en-IN" smtClean="0"/>
              <a:t>‹#›</a:t>
            </a:fld>
            <a:endParaRPr lang="en-IN"/>
          </a:p>
        </p:txBody>
      </p:sp>
    </p:spTree>
    <p:extLst>
      <p:ext uri="{BB962C8B-B14F-4D97-AF65-F5344CB8AC3E}">
        <p14:creationId xmlns:p14="http://schemas.microsoft.com/office/powerpoint/2010/main" val="175963340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673D-DF82-8274-88E0-A89B19F0D80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298DB59-F69F-0051-A75E-B475D879E136}"/>
              </a:ext>
            </a:extLst>
          </p:cNvPr>
          <p:cNvSpPr>
            <a:spLocks noGrp="1"/>
          </p:cNvSpPr>
          <p:nvPr>
            <p:ph type="dt" sz="half" idx="10"/>
          </p:nvPr>
        </p:nvSpPr>
        <p:spPr/>
        <p:txBody>
          <a:bodyPr/>
          <a:lstStyle/>
          <a:p>
            <a:fld id="{2C570C32-38D5-4E89-AE26-99AD3E6620F8}" type="datetimeFigureOut">
              <a:rPr lang="en-IN" smtClean="0"/>
              <a:t>14-12-2023</a:t>
            </a:fld>
            <a:endParaRPr lang="en-IN"/>
          </a:p>
        </p:txBody>
      </p:sp>
      <p:sp>
        <p:nvSpPr>
          <p:cNvPr id="4" name="Footer Placeholder 3">
            <a:extLst>
              <a:ext uri="{FF2B5EF4-FFF2-40B4-BE49-F238E27FC236}">
                <a16:creationId xmlns:a16="http://schemas.microsoft.com/office/drawing/2014/main" id="{6BBD0A57-57CF-6886-AE6E-7935CA48035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780C2C3-17D9-DC46-4BB7-CACCCF4E6B7A}"/>
              </a:ext>
            </a:extLst>
          </p:cNvPr>
          <p:cNvSpPr>
            <a:spLocks noGrp="1"/>
          </p:cNvSpPr>
          <p:nvPr>
            <p:ph type="sldNum" sz="quarter" idx="12"/>
          </p:nvPr>
        </p:nvSpPr>
        <p:spPr/>
        <p:txBody>
          <a:bodyPr/>
          <a:lstStyle/>
          <a:p>
            <a:fld id="{F5F9A281-FB37-487B-B9D3-CE2969C167D5}" type="slidenum">
              <a:rPr lang="en-IN" smtClean="0"/>
              <a:t>‹#›</a:t>
            </a:fld>
            <a:endParaRPr lang="en-IN"/>
          </a:p>
        </p:txBody>
      </p:sp>
    </p:spTree>
    <p:extLst>
      <p:ext uri="{BB962C8B-B14F-4D97-AF65-F5344CB8AC3E}">
        <p14:creationId xmlns:p14="http://schemas.microsoft.com/office/powerpoint/2010/main" val="359476334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D4FA77-0560-860C-C380-4B9284582496}"/>
              </a:ext>
            </a:extLst>
          </p:cNvPr>
          <p:cNvSpPr>
            <a:spLocks noGrp="1"/>
          </p:cNvSpPr>
          <p:nvPr>
            <p:ph type="dt" sz="half" idx="10"/>
          </p:nvPr>
        </p:nvSpPr>
        <p:spPr/>
        <p:txBody>
          <a:bodyPr/>
          <a:lstStyle/>
          <a:p>
            <a:fld id="{2C570C32-38D5-4E89-AE26-99AD3E6620F8}" type="datetimeFigureOut">
              <a:rPr lang="en-IN" smtClean="0"/>
              <a:t>14-12-2023</a:t>
            </a:fld>
            <a:endParaRPr lang="en-IN"/>
          </a:p>
        </p:txBody>
      </p:sp>
      <p:sp>
        <p:nvSpPr>
          <p:cNvPr id="3" name="Footer Placeholder 2">
            <a:extLst>
              <a:ext uri="{FF2B5EF4-FFF2-40B4-BE49-F238E27FC236}">
                <a16:creationId xmlns:a16="http://schemas.microsoft.com/office/drawing/2014/main" id="{84634D7C-BA83-05CB-2913-CC58A2892F0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609D0FE-66B5-6C80-E996-F19A9D3EC0D4}"/>
              </a:ext>
            </a:extLst>
          </p:cNvPr>
          <p:cNvSpPr>
            <a:spLocks noGrp="1"/>
          </p:cNvSpPr>
          <p:nvPr>
            <p:ph type="sldNum" sz="quarter" idx="12"/>
          </p:nvPr>
        </p:nvSpPr>
        <p:spPr/>
        <p:txBody>
          <a:bodyPr/>
          <a:lstStyle/>
          <a:p>
            <a:fld id="{F5F9A281-FB37-487B-B9D3-CE2969C167D5}" type="slidenum">
              <a:rPr lang="en-IN" smtClean="0"/>
              <a:t>‹#›</a:t>
            </a:fld>
            <a:endParaRPr lang="en-IN"/>
          </a:p>
        </p:txBody>
      </p:sp>
    </p:spTree>
    <p:extLst>
      <p:ext uri="{BB962C8B-B14F-4D97-AF65-F5344CB8AC3E}">
        <p14:creationId xmlns:p14="http://schemas.microsoft.com/office/powerpoint/2010/main" val="166966571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E4E5B-093E-09A2-0A08-1D2C79E04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488F069-8B43-7F62-1EB7-1A2D32A2F3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4C89549-99E8-36C2-2569-CE89AE794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3C7C7F-0139-1557-CC7F-C9F5B5E5FBC1}"/>
              </a:ext>
            </a:extLst>
          </p:cNvPr>
          <p:cNvSpPr>
            <a:spLocks noGrp="1"/>
          </p:cNvSpPr>
          <p:nvPr>
            <p:ph type="dt" sz="half" idx="10"/>
          </p:nvPr>
        </p:nvSpPr>
        <p:spPr/>
        <p:txBody>
          <a:bodyPr/>
          <a:lstStyle/>
          <a:p>
            <a:fld id="{2C570C32-38D5-4E89-AE26-99AD3E6620F8}" type="datetimeFigureOut">
              <a:rPr lang="en-IN" smtClean="0"/>
              <a:t>14-12-2023</a:t>
            </a:fld>
            <a:endParaRPr lang="en-IN"/>
          </a:p>
        </p:txBody>
      </p:sp>
      <p:sp>
        <p:nvSpPr>
          <p:cNvPr id="6" name="Footer Placeholder 5">
            <a:extLst>
              <a:ext uri="{FF2B5EF4-FFF2-40B4-BE49-F238E27FC236}">
                <a16:creationId xmlns:a16="http://schemas.microsoft.com/office/drawing/2014/main" id="{EAB1DDDC-4942-520D-EF78-6F68EAD0097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26D541D-2350-382D-91C2-B234245E2DC1}"/>
              </a:ext>
            </a:extLst>
          </p:cNvPr>
          <p:cNvSpPr>
            <a:spLocks noGrp="1"/>
          </p:cNvSpPr>
          <p:nvPr>
            <p:ph type="sldNum" sz="quarter" idx="12"/>
          </p:nvPr>
        </p:nvSpPr>
        <p:spPr/>
        <p:txBody>
          <a:bodyPr/>
          <a:lstStyle/>
          <a:p>
            <a:fld id="{F5F9A281-FB37-487B-B9D3-CE2969C167D5}" type="slidenum">
              <a:rPr lang="en-IN" smtClean="0"/>
              <a:t>‹#›</a:t>
            </a:fld>
            <a:endParaRPr lang="en-IN"/>
          </a:p>
        </p:txBody>
      </p:sp>
    </p:spTree>
    <p:extLst>
      <p:ext uri="{BB962C8B-B14F-4D97-AF65-F5344CB8AC3E}">
        <p14:creationId xmlns:p14="http://schemas.microsoft.com/office/powerpoint/2010/main" val="202957382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3C59-DFF7-944A-3FAE-5BAECED92A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71903E0-D67E-9F49-9B99-34143CB20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73A5365-AA36-EDEF-9BF0-C2E0F7889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E3AEA2-A9BF-2860-CB45-F5D19CBAEBF8}"/>
              </a:ext>
            </a:extLst>
          </p:cNvPr>
          <p:cNvSpPr>
            <a:spLocks noGrp="1"/>
          </p:cNvSpPr>
          <p:nvPr>
            <p:ph type="dt" sz="half" idx="10"/>
          </p:nvPr>
        </p:nvSpPr>
        <p:spPr/>
        <p:txBody>
          <a:bodyPr/>
          <a:lstStyle/>
          <a:p>
            <a:fld id="{2C570C32-38D5-4E89-AE26-99AD3E6620F8}" type="datetimeFigureOut">
              <a:rPr lang="en-IN" smtClean="0"/>
              <a:t>14-12-2023</a:t>
            </a:fld>
            <a:endParaRPr lang="en-IN"/>
          </a:p>
        </p:txBody>
      </p:sp>
      <p:sp>
        <p:nvSpPr>
          <p:cNvPr id="6" name="Footer Placeholder 5">
            <a:extLst>
              <a:ext uri="{FF2B5EF4-FFF2-40B4-BE49-F238E27FC236}">
                <a16:creationId xmlns:a16="http://schemas.microsoft.com/office/drawing/2014/main" id="{FCFD057C-2634-295A-02A8-83CC34ADABA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565187F-8380-FFDF-429D-683658ED7282}"/>
              </a:ext>
            </a:extLst>
          </p:cNvPr>
          <p:cNvSpPr>
            <a:spLocks noGrp="1"/>
          </p:cNvSpPr>
          <p:nvPr>
            <p:ph type="sldNum" sz="quarter" idx="12"/>
          </p:nvPr>
        </p:nvSpPr>
        <p:spPr/>
        <p:txBody>
          <a:bodyPr/>
          <a:lstStyle/>
          <a:p>
            <a:fld id="{F5F9A281-FB37-487B-B9D3-CE2969C167D5}" type="slidenum">
              <a:rPr lang="en-IN" smtClean="0"/>
              <a:t>‹#›</a:t>
            </a:fld>
            <a:endParaRPr lang="en-IN"/>
          </a:p>
        </p:txBody>
      </p:sp>
    </p:spTree>
    <p:extLst>
      <p:ext uri="{BB962C8B-B14F-4D97-AF65-F5344CB8AC3E}">
        <p14:creationId xmlns:p14="http://schemas.microsoft.com/office/powerpoint/2010/main" val="403561352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1E8E2-8BAF-CEF3-AE47-0B226C00EC4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C1D4DCE-C4FE-611B-DD94-73718E4C08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B08B5A6-96C2-B5A6-F032-A74C5511BFD4}"/>
              </a:ext>
            </a:extLst>
          </p:cNvPr>
          <p:cNvSpPr>
            <a:spLocks noGrp="1"/>
          </p:cNvSpPr>
          <p:nvPr>
            <p:ph type="dt" sz="half" idx="10"/>
          </p:nvPr>
        </p:nvSpPr>
        <p:spPr/>
        <p:txBody>
          <a:bodyPr/>
          <a:lstStyle/>
          <a:p>
            <a:fld id="{2C570C32-38D5-4E89-AE26-99AD3E6620F8}" type="datetimeFigureOut">
              <a:rPr lang="en-IN" smtClean="0"/>
              <a:t>14-12-2023</a:t>
            </a:fld>
            <a:endParaRPr lang="en-IN"/>
          </a:p>
        </p:txBody>
      </p:sp>
      <p:sp>
        <p:nvSpPr>
          <p:cNvPr id="5" name="Footer Placeholder 4">
            <a:extLst>
              <a:ext uri="{FF2B5EF4-FFF2-40B4-BE49-F238E27FC236}">
                <a16:creationId xmlns:a16="http://schemas.microsoft.com/office/drawing/2014/main" id="{34B3C8EB-5174-4652-5E5F-9F52385A29F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3723837-41F6-C0A7-AF8D-8E35F27FFCEC}"/>
              </a:ext>
            </a:extLst>
          </p:cNvPr>
          <p:cNvSpPr>
            <a:spLocks noGrp="1"/>
          </p:cNvSpPr>
          <p:nvPr>
            <p:ph type="sldNum" sz="quarter" idx="12"/>
          </p:nvPr>
        </p:nvSpPr>
        <p:spPr/>
        <p:txBody>
          <a:bodyPr/>
          <a:lstStyle/>
          <a:p>
            <a:fld id="{F5F9A281-FB37-487B-B9D3-CE2969C167D5}" type="slidenum">
              <a:rPr lang="en-IN" smtClean="0"/>
              <a:t>‹#›</a:t>
            </a:fld>
            <a:endParaRPr lang="en-IN"/>
          </a:p>
        </p:txBody>
      </p:sp>
    </p:spTree>
    <p:extLst>
      <p:ext uri="{BB962C8B-B14F-4D97-AF65-F5344CB8AC3E}">
        <p14:creationId xmlns:p14="http://schemas.microsoft.com/office/powerpoint/2010/main" val="29694631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A20586-0F07-1335-7DEC-AEE949C5AC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75BC316-E871-5C37-E021-3266AB87D1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5C8762-BD14-E3D5-388B-9E8B572666BA}"/>
              </a:ext>
            </a:extLst>
          </p:cNvPr>
          <p:cNvSpPr>
            <a:spLocks noGrp="1"/>
          </p:cNvSpPr>
          <p:nvPr>
            <p:ph type="dt" sz="half" idx="10"/>
          </p:nvPr>
        </p:nvSpPr>
        <p:spPr/>
        <p:txBody>
          <a:bodyPr/>
          <a:lstStyle/>
          <a:p>
            <a:fld id="{2C570C32-38D5-4E89-AE26-99AD3E6620F8}" type="datetimeFigureOut">
              <a:rPr lang="en-IN" smtClean="0"/>
              <a:t>14-12-2023</a:t>
            </a:fld>
            <a:endParaRPr lang="en-IN"/>
          </a:p>
        </p:txBody>
      </p:sp>
      <p:sp>
        <p:nvSpPr>
          <p:cNvPr id="5" name="Footer Placeholder 4">
            <a:extLst>
              <a:ext uri="{FF2B5EF4-FFF2-40B4-BE49-F238E27FC236}">
                <a16:creationId xmlns:a16="http://schemas.microsoft.com/office/drawing/2014/main" id="{226F4601-6611-E755-35E6-695CA78355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00EFE6-5B01-86C7-7D11-A06CE6B26C1E}"/>
              </a:ext>
            </a:extLst>
          </p:cNvPr>
          <p:cNvSpPr>
            <a:spLocks noGrp="1"/>
          </p:cNvSpPr>
          <p:nvPr>
            <p:ph type="sldNum" sz="quarter" idx="12"/>
          </p:nvPr>
        </p:nvSpPr>
        <p:spPr/>
        <p:txBody>
          <a:bodyPr/>
          <a:lstStyle/>
          <a:p>
            <a:fld id="{F5F9A281-FB37-487B-B9D3-CE2969C167D5}" type="slidenum">
              <a:rPr lang="en-IN" smtClean="0"/>
              <a:t>‹#›</a:t>
            </a:fld>
            <a:endParaRPr lang="en-IN"/>
          </a:p>
        </p:txBody>
      </p:sp>
    </p:spTree>
    <p:extLst>
      <p:ext uri="{BB962C8B-B14F-4D97-AF65-F5344CB8AC3E}">
        <p14:creationId xmlns:p14="http://schemas.microsoft.com/office/powerpoint/2010/main" val="31833545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32CBD063-9454-4B81-81C5-406ECCD8CAB3}" type="datetimeFigureOut">
              <a:rPr lang="en-US" smtClean="0"/>
              <a:t>12/14/2023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B1E8-1905-D9A3-5F61-EB14241676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399EBD-4545-9A32-5FFE-741E92FFD8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293CE6-938B-5489-8B3E-569A7582C1E7}"/>
              </a:ext>
            </a:extLst>
          </p:cNvPr>
          <p:cNvSpPr>
            <a:spLocks noGrp="1"/>
          </p:cNvSpPr>
          <p:nvPr>
            <p:ph type="dt" sz="half" idx="10"/>
          </p:nvPr>
        </p:nvSpPr>
        <p:spPr/>
        <p:txBody>
          <a:bodyPr/>
          <a:lstStyle/>
          <a:p>
            <a:fld id="{3251EEFB-C3BE-4B31-BCFD-784AD407BA2B}" type="datetimeFigureOut">
              <a:rPr lang="en-US" smtClean="0"/>
              <a:t>12/14/2023</a:t>
            </a:fld>
            <a:endParaRPr lang="en-US"/>
          </a:p>
        </p:txBody>
      </p:sp>
      <p:sp>
        <p:nvSpPr>
          <p:cNvPr id="5" name="Footer Placeholder 4">
            <a:extLst>
              <a:ext uri="{FF2B5EF4-FFF2-40B4-BE49-F238E27FC236}">
                <a16:creationId xmlns:a16="http://schemas.microsoft.com/office/drawing/2014/main" id="{8DBEDABC-F281-9D62-36E9-6B666B53B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4B735-DF28-67E3-1912-6D6A46441EB5}"/>
              </a:ext>
            </a:extLst>
          </p:cNvPr>
          <p:cNvSpPr>
            <a:spLocks noGrp="1"/>
          </p:cNvSpPr>
          <p:nvPr>
            <p:ph type="sldNum" sz="quarter" idx="12"/>
          </p:nvPr>
        </p:nvSpPr>
        <p:spPr/>
        <p:txBody>
          <a:bodyPr/>
          <a:lstStyle/>
          <a:p>
            <a:fld id="{54E1C078-2A05-4C5E-9F13-E9F6EB1CEF9D}" type="slidenum">
              <a:rPr lang="en-US" smtClean="0"/>
              <a:t>‹#›</a:t>
            </a:fld>
            <a:endParaRPr lang="en-US"/>
          </a:p>
        </p:txBody>
      </p:sp>
    </p:spTree>
    <p:extLst>
      <p:ext uri="{BB962C8B-B14F-4D97-AF65-F5344CB8AC3E}">
        <p14:creationId xmlns:p14="http://schemas.microsoft.com/office/powerpoint/2010/main" val="324324334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6A960-63CB-60E9-6CF5-4B7DA17FC0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B1F4A9-3833-E152-363A-A219E089E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2B037-9E2D-7BB6-15B9-9D5497466556}"/>
              </a:ext>
            </a:extLst>
          </p:cNvPr>
          <p:cNvSpPr>
            <a:spLocks noGrp="1"/>
          </p:cNvSpPr>
          <p:nvPr>
            <p:ph type="dt" sz="half" idx="10"/>
          </p:nvPr>
        </p:nvSpPr>
        <p:spPr/>
        <p:txBody>
          <a:bodyPr/>
          <a:lstStyle/>
          <a:p>
            <a:fld id="{3251EEFB-C3BE-4B31-BCFD-784AD407BA2B}" type="datetimeFigureOut">
              <a:rPr lang="en-US" smtClean="0"/>
              <a:t>12/14/2023</a:t>
            </a:fld>
            <a:endParaRPr lang="en-US"/>
          </a:p>
        </p:txBody>
      </p:sp>
      <p:sp>
        <p:nvSpPr>
          <p:cNvPr id="5" name="Footer Placeholder 4">
            <a:extLst>
              <a:ext uri="{FF2B5EF4-FFF2-40B4-BE49-F238E27FC236}">
                <a16:creationId xmlns:a16="http://schemas.microsoft.com/office/drawing/2014/main" id="{3BEBBABA-E3C1-E1EE-8CAF-44ACF0721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9BB98-85F7-7E9C-AF6B-F08BCE651CD9}"/>
              </a:ext>
            </a:extLst>
          </p:cNvPr>
          <p:cNvSpPr>
            <a:spLocks noGrp="1"/>
          </p:cNvSpPr>
          <p:nvPr>
            <p:ph type="sldNum" sz="quarter" idx="12"/>
          </p:nvPr>
        </p:nvSpPr>
        <p:spPr/>
        <p:txBody>
          <a:bodyPr/>
          <a:lstStyle/>
          <a:p>
            <a:fld id="{54E1C078-2A05-4C5E-9F13-E9F6EB1CEF9D}" type="slidenum">
              <a:rPr lang="en-US" smtClean="0"/>
              <a:t>‹#›</a:t>
            </a:fld>
            <a:endParaRPr lang="en-US"/>
          </a:p>
        </p:txBody>
      </p:sp>
    </p:spTree>
    <p:extLst>
      <p:ext uri="{BB962C8B-B14F-4D97-AF65-F5344CB8AC3E}">
        <p14:creationId xmlns:p14="http://schemas.microsoft.com/office/powerpoint/2010/main" val="390602530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255C-B3E9-9ACF-9DDA-618527E226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69A41D-4BBB-E6F7-2C85-4E5C23A92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F6A4C8-1DF6-4330-7CDF-D25C2974CCE9}"/>
              </a:ext>
            </a:extLst>
          </p:cNvPr>
          <p:cNvSpPr>
            <a:spLocks noGrp="1"/>
          </p:cNvSpPr>
          <p:nvPr>
            <p:ph type="dt" sz="half" idx="10"/>
          </p:nvPr>
        </p:nvSpPr>
        <p:spPr/>
        <p:txBody>
          <a:bodyPr/>
          <a:lstStyle/>
          <a:p>
            <a:fld id="{3251EEFB-C3BE-4B31-BCFD-784AD407BA2B}" type="datetimeFigureOut">
              <a:rPr lang="en-US" smtClean="0"/>
              <a:t>12/14/2023</a:t>
            </a:fld>
            <a:endParaRPr lang="en-US"/>
          </a:p>
        </p:txBody>
      </p:sp>
      <p:sp>
        <p:nvSpPr>
          <p:cNvPr id="5" name="Footer Placeholder 4">
            <a:extLst>
              <a:ext uri="{FF2B5EF4-FFF2-40B4-BE49-F238E27FC236}">
                <a16:creationId xmlns:a16="http://schemas.microsoft.com/office/drawing/2014/main" id="{7B4BE127-78B0-DEC8-8966-463B307AA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7665A-5B76-2027-78EB-57DDFF3F2536}"/>
              </a:ext>
            </a:extLst>
          </p:cNvPr>
          <p:cNvSpPr>
            <a:spLocks noGrp="1"/>
          </p:cNvSpPr>
          <p:nvPr>
            <p:ph type="sldNum" sz="quarter" idx="12"/>
          </p:nvPr>
        </p:nvSpPr>
        <p:spPr/>
        <p:txBody>
          <a:bodyPr/>
          <a:lstStyle/>
          <a:p>
            <a:fld id="{54E1C078-2A05-4C5E-9F13-E9F6EB1CEF9D}" type="slidenum">
              <a:rPr lang="en-US" smtClean="0"/>
              <a:t>‹#›</a:t>
            </a:fld>
            <a:endParaRPr lang="en-US"/>
          </a:p>
        </p:txBody>
      </p:sp>
    </p:spTree>
    <p:extLst>
      <p:ext uri="{BB962C8B-B14F-4D97-AF65-F5344CB8AC3E}">
        <p14:creationId xmlns:p14="http://schemas.microsoft.com/office/powerpoint/2010/main" val="293858537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0A5FE-27A9-D52B-FC1E-B3F756DEFE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2ECF2-FA40-A80B-4917-D31486DE40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4733EE-90DB-6A51-90D9-ECABFDC524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AFDB0-8E15-3E11-324C-71C50603C8AD}"/>
              </a:ext>
            </a:extLst>
          </p:cNvPr>
          <p:cNvSpPr>
            <a:spLocks noGrp="1"/>
          </p:cNvSpPr>
          <p:nvPr>
            <p:ph type="dt" sz="half" idx="10"/>
          </p:nvPr>
        </p:nvSpPr>
        <p:spPr/>
        <p:txBody>
          <a:bodyPr/>
          <a:lstStyle/>
          <a:p>
            <a:fld id="{3251EEFB-C3BE-4B31-BCFD-784AD407BA2B}" type="datetimeFigureOut">
              <a:rPr lang="en-US" smtClean="0"/>
              <a:t>12/14/2023</a:t>
            </a:fld>
            <a:endParaRPr lang="en-US"/>
          </a:p>
        </p:txBody>
      </p:sp>
      <p:sp>
        <p:nvSpPr>
          <p:cNvPr id="6" name="Footer Placeholder 5">
            <a:extLst>
              <a:ext uri="{FF2B5EF4-FFF2-40B4-BE49-F238E27FC236}">
                <a16:creationId xmlns:a16="http://schemas.microsoft.com/office/drawing/2014/main" id="{5FDA1317-559F-5545-17C8-7AEE536D82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4E927F-BEE8-CD8F-9E6E-B1A5ECC148AD}"/>
              </a:ext>
            </a:extLst>
          </p:cNvPr>
          <p:cNvSpPr>
            <a:spLocks noGrp="1"/>
          </p:cNvSpPr>
          <p:nvPr>
            <p:ph type="sldNum" sz="quarter" idx="12"/>
          </p:nvPr>
        </p:nvSpPr>
        <p:spPr/>
        <p:txBody>
          <a:bodyPr/>
          <a:lstStyle/>
          <a:p>
            <a:fld id="{54E1C078-2A05-4C5E-9F13-E9F6EB1CEF9D}" type="slidenum">
              <a:rPr lang="en-US" smtClean="0"/>
              <a:t>‹#›</a:t>
            </a:fld>
            <a:endParaRPr lang="en-US"/>
          </a:p>
        </p:txBody>
      </p:sp>
    </p:spTree>
    <p:extLst>
      <p:ext uri="{BB962C8B-B14F-4D97-AF65-F5344CB8AC3E}">
        <p14:creationId xmlns:p14="http://schemas.microsoft.com/office/powerpoint/2010/main" val="103844356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C129-E7B8-EF8E-18C1-D44873010C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F9C35E-0AB8-824E-4623-05EA152760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F4CCE5-AEC0-420A-F51B-532158C8BB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D49190-6EC4-B502-C625-3F4FD334F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5107C0-A7B5-0009-A288-099B338F64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297FA3-453C-F6B9-59E7-ABCEBBCC234C}"/>
              </a:ext>
            </a:extLst>
          </p:cNvPr>
          <p:cNvSpPr>
            <a:spLocks noGrp="1"/>
          </p:cNvSpPr>
          <p:nvPr>
            <p:ph type="dt" sz="half" idx="10"/>
          </p:nvPr>
        </p:nvSpPr>
        <p:spPr/>
        <p:txBody>
          <a:bodyPr/>
          <a:lstStyle/>
          <a:p>
            <a:fld id="{3251EEFB-C3BE-4B31-BCFD-784AD407BA2B}" type="datetimeFigureOut">
              <a:rPr lang="en-US" smtClean="0"/>
              <a:t>12/14/2023</a:t>
            </a:fld>
            <a:endParaRPr lang="en-US"/>
          </a:p>
        </p:txBody>
      </p:sp>
      <p:sp>
        <p:nvSpPr>
          <p:cNvPr id="8" name="Footer Placeholder 7">
            <a:extLst>
              <a:ext uri="{FF2B5EF4-FFF2-40B4-BE49-F238E27FC236}">
                <a16:creationId xmlns:a16="http://schemas.microsoft.com/office/drawing/2014/main" id="{C1F51142-891E-7BBA-EFA6-2608823757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56595B-A20F-AE31-CEAB-41DC2C81D525}"/>
              </a:ext>
            </a:extLst>
          </p:cNvPr>
          <p:cNvSpPr>
            <a:spLocks noGrp="1"/>
          </p:cNvSpPr>
          <p:nvPr>
            <p:ph type="sldNum" sz="quarter" idx="12"/>
          </p:nvPr>
        </p:nvSpPr>
        <p:spPr/>
        <p:txBody>
          <a:bodyPr/>
          <a:lstStyle/>
          <a:p>
            <a:fld id="{54E1C078-2A05-4C5E-9F13-E9F6EB1CEF9D}" type="slidenum">
              <a:rPr lang="en-US" smtClean="0"/>
              <a:t>‹#›</a:t>
            </a:fld>
            <a:endParaRPr lang="en-US"/>
          </a:p>
        </p:txBody>
      </p:sp>
    </p:spTree>
    <p:extLst>
      <p:ext uri="{BB962C8B-B14F-4D97-AF65-F5344CB8AC3E}">
        <p14:creationId xmlns:p14="http://schemas.microsoft.com/office/powerpoint/2010/main" val="78698163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AD43-6844-56D8-A1E1-492F701970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71625C-7C9F-7DBB-9627-50A32BB8F3B4}"/>
              </a:ext>
            </a:extLst>
          </p:cNvPr>
          <p:cNvSpPr>
            <a:spLocks noGrp="1"/>
          </p:cNvSpPr>
          <p:nvPr>
            <p:ph type="dt" sz="half" idx="10"/>
          </p:nvPr>
        </p:nvSpPr>
        <p:spPr/>
        <p:txBody>
          <a:bodyPr/>
          <a:lstStyle/>
          <a:p>
            <a:fld id="{3251EEFB-C3BE-4B31-BCFD-784AD407BA2B}" type="datetimeFigureOut">
              <a:rPr lang="en-US" smtClean="0"/>
              <a:t>12/14/2023</a:t>
            </a:fld>
            <a:endParaRPr lang="en-US"/>
          </a:p>
        </p:txBody>
      </p:sp>
      <p:sp>
        <p:nvSpPr>
          <p:cNvPr id="4" name="Footer Placeholder 3">
            <a:extLst>
              <a:ext uri="{FF2B5EF4-FFF2-40B4-BE49-F238E27FC236}">
                <a16:creationId xmlns:a16="http://schemas.microsoft.com/office/drawing/2014/main" id="{123EE35E-E708-35BA-D955-1200FE28EC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5506DB-FD48-167C-1097-3C980126C616}"/>
              </a:ext>
            </a:extLst>
          </p:cNvPr>
          <p:cNvSpPr>
            <a:spLocks noGrp="1"/>
          </p:cNvSpPr>
          <p:nvPr>
            <p:ph type="sldNum" sz="quarter" idx="12"/>
          </p:nvPr>
        </p:nvSpPr>
        <p:spPr/>
        <p:txBody>
          <a:bodyPr/>
          <a:lstStyle/>
          <a:p>
            <a:fld id="{54E1C078-2A05-4C5E-9F13-E9F6EB1CEF9D}" type="slidenum">
              <a:rPr lang="en-US" smtClean="0"/>
              <a:t>‹#›</a:t>
            </a:fld>
            <a:endParaRPr lang="en-US"/>
          </a:p>
        </p:txBody>
      </p:sp>
    </p:spTree>
    <p:extLst>
      <p:ext uri="{BB962C8B-B14F-4D97-AF65-F5344CB8AC3E}">
        <p14:creationId xmlns:p14="http://schemas.microsoft.com/office/powerpoint/2010/main" val="344818273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E635DA-C1AD-45C8-5135-752F1DE79799}"/>
              </a:ext>
            </a:extLst>
          </p:cNvPr>
          <p:cNvSpPr>
            <a:spLocks noGrp="1"/>
          </p:cNvSpPr>
          <p:nvPr>
            <p:ph type="dt" sz="half" idx="10"/>
          </p:nvPr>
        </p:nvSpPr>
        <p:spPr/>
        <p:txBody>
          <a:bodyPr/>
          <a:lstStyle/>
          <a:p>
            <a:fld id="{3251EEFB-C3BE-4B31-BCFD-784AD407BA2B}" type="datetimeFigureOut">
              <a:rPr lang="en-US" smtClean="0"/>
              <a:t>12/14/2023</a:t>
            </a:fld>
            <a:endParaRPr lang="en-US"/>
          </a:p>
        </p:txBody>
      </p:sp>
      <p:sp>
        <p:nvSpPr>
          <p:cNvPr id="3" name="Footer Placeholder 2">
            <a:extLst>
              <a:ext uri="{FF2B5EF4-FFF2-40B4-BE49-F238E27FC236}">
                <a16:creationId xmlns:a16="http://schemas.microsoft.com/office/drawing/2014/main" id="{ACC21487-7FF3-FBCD-54D3-834AD97F82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B68302-783F-5707-3A12-B488FE69DAE3}"/>
              </a:ext>
            </a:extLst>
          </p:cNvPr>
          <p:cNvSpPr>
            <a:spLocks noGrp="1"/>
          </p:cNvSpPr>
          <p:nvPr>
            <p:ph type="sldNum" sz="quarter" idx="12"/>
          </p:nvPr>
        </p:nvSpPr>
        <p:spPr/>
        <p:txBody>
          <a:bodyPr/>
          <a:lstStyle/>
          <a:p>
            <a:fld id="{54E1C078-2A05-4C5E-9F13-E9F6EB1CEF9D}" type="slidenum">
              <a:rPr lang="en-US" smtClean="0"/>
              <a:t>‹#›</a:t>
            </a:fld>
            <a:endParaRPr lang="en-US"/>
          </a:p>
        </p:txBody>
      </p:sp>
    </p:spTree>
    <p:extLst>
      <p:ext uri="{BB962C8B-B14F-4D97-AF65-F5344CB8AC3E}">
        <p14:creationId xmlns:p14="http://schemas.microsoft.com/office/powerpoint/2010/main" val="246329563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593A-02B1-9571-6A5C-2534E0C45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79CC2B-CCFD-6E53-B9FF-20F283159D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AC26A4-0599-9858-989A-5DE53C163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564A5-C62A-FDD0-53CF-C6FB80ECB4E5}"/>
              </a:ext>
            </a:extLst>
          </p:cNvPr>
          <p:cNvSpPr>
            <a:spLocks noGrp="1"/>
          </p:cNvSpPr>
          <p:nvPr>
            <p:ph type="dt" sz="half" idx="10"/>
          </p:nvPr>
        </p:nvSpPr>
        <p:spPr/>
        <p:txBody>
          <a:bodyPr/>
          <a:lstStyle/>
          <a:p>
            <a:fld id="{3251EEFB-C3BE-4B31-BCFD-784AD407BA2B}" type="datetimeFigureOut">
              <a:rPr lang="en-US" smtClean="0"/>
              <a:t>12/14/2023</a:t>
            </a:fld>
            <a:endParaRPr lang="en-US"/>
          </a:p>
        </p:txBody>
      </p:sp>
      <p:sp>
        <p:nvSpPr>
          <p:cNvPr id="6" name="Footer Placeholder 5">
            <a:extLst>
              <a:ext uri="{FF2B5EF4-FFF2-40B4-BE49-F238E27FC236}">
                <a16:creationId xmlns:a16="http://schemas.microsoft.com/office/drawing/2014/main" id="{2376BE06-8E15-2527-7498-8247C87F0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1A116F-6DEA-40D4-7437-3DFD4E08833E}"/>
              </a:ext>
            </a:extLst>
          </p:cNvPr>
          <p:cNvSpPr>
            <a:spLocks noGrp="1"/>
          </p:cNvSpPr>
          <p:nvPr>
            <p:ph type="sldNum" sz="quarter" idx="12"/>
          </p:nvPr>
        </p:nvSpPr>
        <p:spPr/>
        <p:txBody>
          <a:bodyPr/>
          <a:lstStyle/>
          <a:p>
            <a:fld id="{54E1C078-2A05-4C5E-9F13-E9F6EB1CEF9D}" type="slidenum">
              <a:rPr lang="en-US" smtClean="0"/>
              <a:t>‹#›</a:t>
            </a:fld>
            <a:endParaRPr lang="en-US"/>
          </a:p>
        </p:txBody>
      </p:sp>
    </p:spTree>
    <p:extLst>
      <p:ext uri="{BB962C8B-B14F-4D97-AF65-F5344CB8AC3E}">
        <p14:creationId xmlns:p14="http://schemas.microsoft.com/office/powerpoint/2010/main" val="42739959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7F37-DC67-D443-576E-A0C0C3283A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5E1CEB-E6F2-F788-4D22-3BD8FD06E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E2EF4F-1A9B-2D4E-ECBC-647EC2587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C1104F-08CA-D332-4BBF-1C33E7439E21}"/>
              </a:ext>
            </a:extLst>
          </p:cNvPr>
          <p:cNvSpPr>
            <a:spLocks noGrp="1"/>
          </p:cNvSpPr>
          <p:nvPr>
            <p:ph type="dt" sz="half" idx="10"/>
          </p:nvPr>
        </p:nvSpPr>
        <p:spPr/>
        <p:txBody>
          <a:bodyPr/>
          <a:lstStyle/>
          <a:p>
            <a:fld id="{3251EEFB-C3BE-4B31-BCFD-784AD407BA2B}" type="datetimeFigureOut">
              <a:rPr lang="en-US" smtClean="0"/>
              <a:t>12/14/2023</a:t>
            </a:fld>
            <a:endParaRPr lang="en-US"/>
          </a:p>
        </p:txBody>
      </p:sp>
      <p:sp>
        <p:nvSpPr>
          <p:cNvPr id="6" name="Footer Placeholder 5">
            <a:extLst>
              <a:ext uri="{FF2B5EF4-FFF2-40B4-BE49-F238E27FC236}">
                <a16:creationId xmlns:a16="http://schemas.microsoft.com/office/drawing/2014/main" id="{C8B151D2-12EE-4133-1FEC-F99CA3902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FF540-A4F4-F874-795F-7E62EE13DFEA}"/>
              </a:ext>
            </a:extLst>
          </p:cNvPr>
          <p:cNvSpPr>
            <a:spLocks noGrp="1"/>
          </p:cNvSpPr>
          <p:nvPr>
            <p:ph type="sldNum" sz="quarter" idx="12"/>
          </p:nvPr>
        </p:nvSpPr>
        <p:spPr/>
        <p:txBody>
          <a:bodyPr/>
          <a:lstStyle/>
          <a:p>
            <a:fld id="{54E1C078-2A05-4C5E-9F13-E9F6EB1CEF9D}" type="slidenum">
              <a:rPr lang="en-US" smtClean="0"/>
              <a:t>‹#›</a:t>
            </a:fld>
            <a:endParaRPr lang="en-US"/>
          </a:p>
        </p:txBody>
      </p:sp>
    </p:spTree>
    <p:extLst>
      <p:ext uri="{BB962C8B-B14F-4D97-AF65-F5344CB8AC3E}">
        <p14:creationId xmlns:p14="http://schemas.microsoft.com/office/powerpoint/2010/main" val="178837895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05FA-EFB2-73C2-FE37-CEF73D2382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053997-2FFC-C80E-C5C2-3C298176D9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EEC49-8ED7-789D-58ED-5AC7B96F19E0}"/>
              </a:ext>
            </a:extLst>
          </p:cNvPr>
          <p:cNvSpPr>
            <a:spLocks noGrp="1"/>
          </p:cNvSpPr>
          <p:nvPr>
            <p:ph type="dt" sz="half" idx="10"/>
          </p:nvPr>
        </p:nvSpPr>
        <p:spPr/>
        <p:txBody>
          <a:bodyPr/>
          <a:lstStyle/>
          <a:p>
            <a:fld id="{3251EEFB-C3BE-4B31-BCFD-784AD407BA2B}" type="datetimeFigureOut">
              <a:rPr lang="en-US" smtClean="0"/>
              <a:t>12/14/2023</a:t>
            </a:fld>
            <a:endParaRPr lang="en-US"/>
          </a:p>
        </p:txBody>
      </p:sp>
      <p:sp>
        <p:nvSpPr>
          <p:cNvPr id="5" name="Footer Placeholder 4">
            <a:extLst>
              <a:ext uri="{FF2B5EF4-FFF2-40B4-BE49-F238E27FC236}">
                <a16:creationId xmlns:a16="http://schemas.microsoft.com/office/drawing/2014/main" id="{B76404D5-96B5-ED79-D771-FA903896D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A1A73-B6A7-A23C-7F3D-A583CCF571FE}"/>
              </a:ext>
            </a:extLst>
          </p:cNvPr>
          <p:cNvSpPr>
            <a:spLocks noGrp="1"/>
          </p:cNvSpPr>
          <p:nvPr>
            <p:ph type="sldNum" sz="quarter" idx="12"/>
          </p:nvPr>
        </p:nvSpPr>
        <p:spPr/>
        <p:txBody>
          <a:bodyPr/>
          <a:lstStyle/>
          <a:p>
            <a:fld id="{54E1C078-2A05-4C5E-9F13-E9F6EB1CEF9D}" type="slidenum">
              <a:rPr lang="en-US" smtClean="0"/>
              <a:t>‹#›</a:t>
            </a:fld>
            <a:endParaRPr lang="en-US"/>
          </a:p>
        </p:txBody>
      </p:sp>
    </p:spTree>
    <p:extLst>
      <p:ext uri="{BB962C8B-B14F-4D97-AF65-F5344CB8AC3E}">
        <p14:creationId xmlns:p14="http://schemas.microsoft.com/office/powerpoint/2010/main" val="11444582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7C397FC9-9817-4E24-BF42-378C26F7DB6A}" type="datetimeFigureOut">
              <a:rPr lang="en-US" smtClean="0"/>
              <a:t>12/14/2023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CB69ED-FBA6-6100-F61A-2E10D965BA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3D285-6FF7-BE74-1B69-48B88B2C2A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F8BBA-DB72-F958-103D-9BFFFF749FE7}"/>
              </a:ext>
            </a:extLst>
          </p:cNvPr>
          <p:cNvSpPr>
            <a:spLocks noGrp="1"/>
          </p:cNvSpPr>
          <p:nvPr>
            <p:ph type="dt" sz="half" idx="10"/>
          </p:nvPr>
        </p:nvSpPr>
        <p:spPr/>
        <p:txBody>
          <a:bodyPr/>
          <a:lstStyle/>
          <a:p>
            <a:fld id="{3251EEFB-C3BE-4B31-BCFD-784AD407BA2B}" type="datetimeFigureOut">
              <a:rPr lang="en-US" smtClean="0"/>
              <a:t>12/14/2023</a:t>
            </a:fld>
            <a:endParaRPr lang="en-US"/>
          </a:p>
        </p:txBody>
      </p:sp>
      <p:sp>
        <p:nvSpPr>
          <p:cNvPr id="5" name="Footer Placeholder 4">
            <a:extLst>
              <a:ext uri="{FF2B5EF4-FFF2-40B4-BE49-F238E27FC236}">
                <a16:creationId xmlns:a16="http://schemas.microsoft.com/office/drawing/2014/main" id="{EA329AB8-799B-FC3E-E17E-A6ED698F8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5376A-6975-3AD8-5D08-9573C7A9B009}"/>
              </a:ext>
            </a:extLst>
          </p:cNvPr>
          <p:cNvSpPr>
            <a:spLocks noGrp="1"/>
          </p:cNvSpPr>
          <p:nvPr>
            <p:ph type="sldNum" sz="quarter" idx="12"/>
          </p:nvPr>
        </p:nvSpPr>
        <p:spPr/>
        <p:txBody>
          <a:bodyPr/>
          <a:lstStyle/>
          <a:p>
            <a:fld id="{54E1C078-2A05-4C5E-9F13-E9F6EB1CEF9D}" type="slidenum">
              <a:rPr lang="en-US" smtClean="0"/>
              <a:t>‹#›</a:t>
            </a:fld>
            <a:endParaRPr lang="en-US"/>
          </a:p>
        </p:txBody>
      </p:sp>
    </p:spTree>
    <p:extLst>
      <p:ext uri="{BB962C8B-B14F-4D97-AF65-F5344CB8AC3E}">
        <p14:creationId xmlns:p14="http://schemas.microsoft.com/office/powerpoint/2010/main" val="41679327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4214A607-7868-49F5-B9D9-807913D3B9E0}" type="datetimeFigureOut">
              <a:rPr lang="en-US" smtClean="0"/>
              <a:t>12/14/2023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D2AB8B9F-2D9E-4CDC-9320-9E5CAC097353}" type="datetimeFigureOut">
              <a:rPr lang="en-US" smtClean="0"/>
              <a:t>12/14/2023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C5A001C6-E4B6-4AE1-923E-7895ABDB569D}" type="datetimeFigureOut">
              <a:rPr lang="en-US" smtClean="0"/>
              <a:t>12/14/2023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DD2C3E8-2702-4CD7-A528-AC509EF335CC}" type="datetimeFigureOut">
              <a:rPr lang="en-US" smtClean="0"/>
              <a:t>12/14/2023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C2DD440B-550E-4F33-BBCC-3F5E48F2FFBA}" type="datetimeFigureOut">
              <a:rPr lang="en-US" smtClean="0"/>
              <a:t>12/14/2023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oleObject" Target="../embeddings/oleObject1.bin"/><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ags" Target="../tags/tag2.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12/14/2023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1B62FF-D888-1A73-A328-FD2C8A1783F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375400"/>
            <a:ext cx="4635500" cy="482600"/>
          </a:xfrm>
          <a:prstGeom prst="rect">
            <a:avLst/>
          </a:prstGeom>
        </p:spPr>
      </p:pic>
      <p:graphicFrame>
        <p:nvGraphicFramePr>
          <p:cNvPr id="4" name="Object 3" hidden="1"/>
          <p:cNvGraphicFramePr>
            <a:graphicFrameLocks noChangeAspect="1"/>
          </p:cNvGraphicFramePr>
          <p:nvPr>
            <p:custDataLst>
              <p:tags r:id="rId9"/>
            </p:custDataLst>
            <p:extLst>
              <p:ext uri="{D42A27DB-BD31-4B8C-83A1-F6EECF244321}">
                <p14:modId xmlns:p14="http://schemas.microsoft.com/office/powerpoint/2010/main" val="3423802565"/>
              </p:ext>
            </p:extLst>
          </p:nvPr>
        </p:nvGraphicFramePr>
        <p:xfrm>
          <a:off x="2121" y="1596"/>
          <a:ext cx="2116" cy="1587"/>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OLE substitute image"/>
                      <p:cNvPicPr/>
                      <p:nvPr/>
                    </p:nvPicPr>
                    <p:blipFill>
                      <a:blip r:embed="rId12"/>
                      <a:stretch>
                        <a:fillRect/>
                      </a:stretch>
                    </p:blipFill>
                    <p:spPr>
                      <a:xfrm>
                        <a:off x="2121" y="1596"/>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1474" y="303569"/>
            <a:ext cx="11449049" cy="317144"/>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371476" y="1560241"/>
            <a:ext cx="11449049" cy="4007374"/>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4"/>
            <a:endParaRPr lang="en-US" noProof="0"/>
          </a:p>
        </p:txBody>
      </p:sp>
      <p:sp>
        <p:nvSpPr>
          <p:cNvPr id="3" name="TextBox 2"/>
          <p:cNvSpPr txBox="1"/>
          <p:nvPr/>
        </p:nvSpPr>
        <p:spPr>
          <a:xfrm>
            <a:off x="217488" y="6503550"/>
            <a:ext cx="307974" cy="17049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554"/>
              </a:spcBef>
              <a:buSzTx/>
              <a:buFont typeface="Arial"/>
              <a:buNone/>
            </a:pPr>
            <a:fld id="{C58DF478-B544-4ED8-9ED4-6A2648E2D233}" type="slidenum">
              <a:rPr lang="en-US" sz="1108" noProof="0" smtClean="0">
                <a:solidFill>
                  <a:schemeClr val="bg1"/>
                </a:solidFill>
                <a:latin typeface="Source Sans Pro" panose="020B0503030403020204" pitchFamily="34" charset="0"/>
                <a:ea typeface="Source Sans Pro" panose="020B0503030403020204" pitchFamily="34" charset="0"/>
                <a:cs typeface="Calibri" panose="020F0502020204030204" pitchFamily="34" charset="0"/>
              </a:rPr>
              <a:pPr marL="0" indent="0" algn="r">
                <a:spcBef>
                  <a:spcPts val="554"/>
                </a:spcBef>
                <a:buSzTx/>
                <a:buFont typeface="Arial"/>
                <a:buNone/>
              </a:pPr>
              <a:t>‹#›</a:t>
            </a:fld>
            <a:endParaRPr lang="en-US" sz="1108" noProof="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p:txBody>
      </p:sp>
      <p:sp>
        <p:nvSpPr>
          <p:cNvPr id="11" name="Text Placeholder 13">
            <a:extLst>
              <a:ext uri="{FF2B5EF4-FFF2-40B4-BE49-F238E27FC236}">
                <a16:creationId xmlns:a16="http://schemas.microsoft.com/office/drawing/2014/main" id="{1CB421BD-8E44-824B-AFD2-E643D4EF7D5C}"/>
              </a:ext>
            </a:extLst>
          </p:cNvPr>
          <p:cNvSpPr txBox="1"/>
          <p:nvPr userDrawn="1"/>
        </p:nvSpPr>
        <p:spPr>
          <a:xfrm>
            <a:off x="945563" y="6428707"/>
            <a:ext cx="5051425" cy="430293"/>
          </a:xfrm>
          <a:prstGeom prst="rect">
            <a:avLst/>
          </a:prstGeom>
        </p:spPr>
        <p:txBody>
          <a:bodyPr>
            <a:normAutofit/>
          </a:bodyPr>
          <a:lstStyle>
            <a:defPPr>
              <a:defRPr lang="en-US"/>
            </a:defPPr>
            <a:lvl1pPr marL="0" indent="0" algn="l" defTabSz="844126" rtl="0" eaLnBrk="1" latinLnBrk="0" hangingPunct="1">
              <a:spcBef>
                <a:spcPct val="0"/>
              </a:spcBef>
              <a:spcAft>
                <a:spcPts val="923"/>
              </a:spcAft>
              <a:buSzTx/>
              <a:buFontTx/>
              <a:buNone/>
              <a:defRPr sz="1500" b="0" kern="1200" baseline="0">
                <a:solidFill>
                  <a:schemeClr val="bg1"/>
                </a:solidFill>
                <a:latin typeface="Source Sans Pro" panose="020B0503030403020204" pitchFamily="34" charset="0"/>
                <a:ea typeface="Source Sans Pro" panose="020B0503030403020204" pitchFamily="34" charset="0"/>
                <a:cs typeface="Calibri Light" panose="020F0302020204030204" pitchFamily="34" charset="0"/>
              </a:defRPr>
            </a:lvl1pPr>
            <a:lvl2pPr marL="128964" indent="-128964" algn="l" defTabSz="844126" rtl="0" eaLnBrk="1" latinLnBrk="0" hangingPunct="1">
              <a:spcBef>
                <a:spcPct val="0"/>
              </a:spcBef>
              <a:spcAft>
                <a:spcPts val="923"/>
              </a:spcAft>
              <a:buClrTx/>
              <a:buSzTx/>
              <a:buFont typeface="Arial" pitchFamily="34" charset="0"/>
              <a:buChar char="•"/>
              <a:defRPr lang="en-US" sz="1477" b="1" kern="1200">
                <a:solidFill>
                  <a:schemeClr val="tx1"/>
                </a:solidFill>
                <a:latin typeface="Source Sans Pro" panose="020B0503030403020204" pitchFamily="34" charset="0"/>
                <a:ea typeface="Source Sans Pro" panose="020B0503030403020204" pitchFamily="34" charset="0"/>
                <a:cs typeface="Calibri Light" panose="020F0302020204030204" pitchFamily="34" charset="0"/>
              </a:defRPr>
            </a:lvl2pPr>
            <a:lvl3pPr marL="281376" indent="-128964" algn="l" defTabSz="844126" rtl="0" eaLnBrk="1" latinLnBrk="0" hangingPunct="1">
              <a:spcBef>
                <a:spcPct val="0"/>
              </a:spcBef>
              <a:spcAft>
                <a:spcPts val="923"/>
              </a:spcAft>
              <a:buClrTx/>
              <a:buSzTx/>
              <a:buFont typeface="Arial" pitchFamily="34" charset="0"/>
              <a:buChar char="−"/>
              <a:defRPr lang="en-US" sz="1477" kern="1200">
                <a:solidFill>
                  <a:schemeClr val="tx1"/>
                </a:solidFill>
                <a:latin typeface="Source Sans Pro" panose="020B0503030403020204" pitchFamily="34" charset="0"/>
                <a:ea typeface="Source Sans Pro" panose="020B0503030403020204" pitchFamily="34" charset="0"/>
                <a:cs typeface="Calibri Light" panose="020F0302020204030204" pitchFamily="34" charset="0"/>
              </a:defRPr>
            </a:lvl3pPr>
            <a:lvl4pPr marL="433787" indent="-128964" algn="l" defTabSz="844126" rtl="0" eaLnBrk="1" latinLnBrk="0" hangingPunct="1">
              <a:spcBef>
                <a:spcPct val="0"/>
              </a:spcBef>
              <a:spcAft>
                <a:spcPts val="923"/>
              </a:spcAft>
              <a:buClrTx/>
              <a:buSzTx/>
              <a:buFont typeface="Arial" pitchFamily="34" charset="0"/>
              <a:buChar char="◦"/>
              <a:defRPr lang="en-US" sz="1477" kern="1200" baseline="0">
                <a:solidFill>
                  <a:schemeClr val="tx1"/>
                </a:solidFill>
                <a:latin typeface="Source Sans Pro" panose="020B0503030403020204" pitchFamily="34" charset="0"/>
                <a:ea typeface="Source Sans Pro" panose="020B0503030403020204" pitchFamily="34" charset="0"/>
                <a:cs typeface="Calibri Light" panose="020F0302020204030204" pitchFamily="34" charset="0"/>
              </a:defRPr>
            </a:lvl4pPr>
            <a:lvl5pPr marL="586198" indent="-128964" algn="l" defTabSz="737145" rtl="0" eaLnBrk="1" latinLnBrk="0" hangingPunct="1">
              <a:spcBef>
                <a:spcPct val="0"/>
              </a:spcBef>
              <a:spcAft>
                <a:spcPts val="923"/>
              </a:spcAft>
              <a:buClrTx/>
              <a:buSzTx/>
              <a:buFont typeface="Arial" pitchFamily="34" charset="0"/>
              <a:buChar char="−"/>
              <a:defRPr lang="en-US" sz="1477" kern="1200" baseline="0">
                <a:solidFill>
                  <a:schemeClr val="tx1"/>
                </a:solidFill>
                <a:latin typeface="Source Sans Pro" panose="020B0503030403020204" pitchFamily="34" charset="0"/>
                <a:ea typeface="Source Sans Pro" panose="020B0503030403020204" pitchFamily="34" charset="0"/>
                <a:cs typeface="Calibri Light" panose="020F0302020204030204" pitchFamily="34" charset="0"/>
              </a:defRPr>
            </a:lvl5pPr>
            <a:lvl6pPr marL="491852" indent="-162843" algn="l" defTabSz="844126" rtl="0" eaLnBrk="1" latinLnBrk="0" hangingPunct="1">
              <a:spcBef>
                <a:spcPct val="0"/>
              </a:spcBef>
              <a:spcAft>
                <a:spcPts val="923"/>
              </a:spcAft>
              <a:buFont typeface="Verdana" panose="020B0604030504040204" pitchFamily="34" charset="0"/>
              <a:buChar char="−"/>
              <a:defRPr sz="1108" kern="1200" baseline="0">
                <a:solidFill>
                  <a:schemeClr val="tx1"/>
                </a:solidFill>
                <a:latin typeface="+mn-lt"/>
                <a:ea typeface="+mn-ea"/>
                <a:cs typeface="+mn-cs"/>
              </a:defRPr>
            </a:lvl6pPr>
            <a:lvl7pPr marL="491852" indent="-162843" algn="l" defTabSz="844126" rtl="0" eaLnBrk="1" latinLnBrk="0" hangingPunct="1">
              <a:spcBef>
                <a:spcPct val="0"/>
              </a:spcBef>
              <a:spcAft>
                <a:spcPts val="923"/>
              </a:spcAft>
              <a:buFont typeface="Verdana" panose="020B0604030504040204" pitchFamily="34" charset="0"/>
              <a:buChar char="−"/>
              <a:defRPr sz="1108" kern="1200">
                <a:solidFill>
                  <a:schemeClr val="tx1"/>
                </a:solidFill>
                <a:latin typeface="+mn-lt"/>
                <a:ea typeface="+mn-ea"/>
                <a:cs typeface="+mn-cs"/>
              </a:defRPr>
            </a:lvl7pPr>
            <a:lvl8pPr marL="491852" indent="-162843" algn="l" defTabSz="844126" rtl="0" eaLnBrk="1" latinLnBrk="0" hangingPunct="1">
              <a:spcBef>
                <a:spcPct val="0"/>
              </a:spcBef>
              <a:spcAft>
                <a:spcPts val="923"/>
              </a:spcAft>
              <a:buFont typeface="Verdana" panose="020B0604030504040204" pitchFamily="34" charset="0"/>
              <a:buChar char="−"/>
              <a:defRPr sz="1108" kern="1200" baseline="0">
                <a:solidFill>
                  <a:schemeClr val="tx1"/>
                </a:solidFill>
                <a:latin typeface="+mn-lt"/>
                <a:ea typeface="+mn-ea"/>
                <a:cs typeface="+mn-cs"/>
              </a:defRPr>
            </a:lvl8pPr>
            <a:lvl9pPr marL="491852" indent="-162843" algn="l" defTabSz="844126" rtl="0" eaLnBrk="1" latinLnBrk="0" hangingPunct="1">
              <a:spcBef>
                <a:spcPct val="0"/>
              </a:spcBef>
              <a:spcAft>
                <a:spcPts val="923"/>
              </a:spcAft>
              <a:buFont typeface="Verdana" panose="020B0604030504040204" pitchFamily="34" charset="0"/>
              <a:buChar char="−"/>
              <a:defRPr sz="1108" kern="1200" baseline="0">
                <a:solidFill>
                  <a:schemeClr val="tx1"/>
                </a:solidFill>
                <a:latin typeface="+mn-lt"/>
                <a:ea typeface="+mn-ea"/>
                <a:cs typeface="+mn-cs"/>
              </a:defRPr>
            </a:lvl9pPr>
          </a:lstStyle>
          <a:p>
            <a:endParaRPr lang="en-US" sz="1200"/>
          </a:p>
        </p:txBody>
      </p:sp>
      <p:sp>
        <p:nvSpPr>
          <p:cNvPr id="12" name="Text Placeholder 13">
            <a:extLst>
              <a:ext uri="{FF2B5EF4-FFF2-40B4-BE49-F238E27FC236}">
                <a16:creationId xmlns:a16="http://schemas.microsoft.com/office/drawing/2014/main" id="{C4783F31-AC74-7F42-BAD5-0C2BD309F04D}"/>
              </a:ext>
            </a:extLst>
          </p:cNvPr>
          <p:cNvSpPr txBox="1"/>
          <p:nvPr userDrawn="1"/>
        </p:nvSpPr>
        <p:spPr>
          <a:xfrm>
            <a:off x="942573" y="6573930"/>
            <a:ext cx="5051425" cy="430293"/>
          </a:xfrm>
          <a:prstGeom prst="rect">
            <a:avLst/>
          </a:prstGeom>
        </p:spPr>
        <p:txBody>
          <a:bodyPr>
            <a:normAutofit/>
          </a:bodyPr>
          <a:lstStyle>
            <a:defPPr>
              <a:defRPr lang="en-US"/>
            </a:defPPr>
            <a:lvl1pPr marL="0" indent="0" algn="l" defTabSz="844126" rtl="0" eaLnBrk="1" latinLnBrk="0" hangingPunct="1">
              <a:spcBef>
                <a:spcPct val="0"/>
              </a:spcBef>
              <a:spcAft>
                <a:spcPts val="923"/>
              </a:spcAft>
              <a:buSzTx/>
              <a:buFontTx/>
              <a:buNone/>
              <a:defRPr sz="1500" b="0" kern="1200" baseline="0">
                <a:solidFill>
                  <a:schemeClr val="bg1"/>
                </a:solidFill>
                <a:latin typeface="Source Sans Pro" panose="020B0503030403020204" pitchFamily="34" charset="0"/>
                <a:ea typeface="Source Sans Pro" panose="020B0503030403020204" pitchFamily="34" charset="0"/>
                <a:cs typeface="Calibri Light" panose="020F0302020204030204" pitchFamily="34" charset="0"/>
              </a:defRPr>
            </a:lvl1pPr>
            <a:lvl2pPr marL="128964" indent="-128964" algn="l" defTabSz="844126" rtl="0" eaLnBrk="1" latinLnBrk="0" hangingPunct="1">
              <a:spcBef>
                <a:spcPct val="0"/>
              </a:spcBef>
              <a:spcAft>
                <a:spcPts val="923"/>
              </a:spcAft>
              <a:buClrTx/>
              <a:buSzTx/>
              <a:buFont typeface="Arial" pitchFamily="34" charset="0"/>
              <a:buChar char="•"/>
              <a:defRPr lang="en-US" sz="1477" b="1" kern="1200">
                <a:solidFill>
                  <a:schemeClr val="tx1"/>
                </a:solidFill>
                <a:latin typeface="Source Sans Pro" panose="020B0503030403020204" pitchFamily="34" charset="0"/>
                <a:ea typeface="Source Sans Pro" panose="020B0503030403020204" pitchFamily="34" charset="0"/>
                <a:cs typeface="Calibri Light" panose="020F0302020204030204" pitchFamily="34" charset="0"/>
              </a:defRPr>
            </a:lvl2pPr>
            <a:lvl3pPr marL="281376" indent="-128964" algn="l" defTabSz="844126" rtl="0" eaLnBrk="1" latinLnBrk="0" hangingPunct="1">
              <a:spcBef>
                <a:spcPct val="0"/>
              </a:spcBef>
              <a:spcAft>
                <a:spcPts val="923"/>
              </a:spcAft>
              <a:buClrTx/>
              <a:buSzTx/>
              <a:buFont typeface="Arial" pitchFamily="34" charset="0"/>
              <a:buChar char="−"/>
              <a:defRPr lang="en-US" sz="1477" kern="1200">
                <a:solidFill>
                  <a:schemeClr val="tx1"/>
                </a:solidFill>
                <a:latin typeface="Source Sans Pro" panose="020B0503030403020204" pitchFamily="34" charset="0"/>
                <a:ea typeface="Source Sans Pro" panose="020B0503030403020204" pitchFamily="34" charset="0"/>
                <a:cs typeface="Calibri Light" panose="020F0302020204030204" pitchFamily="34" charset="0"/>
              </a:defRPr>
            </a:lvl3pPr>
            <a:lvl4pPr marL="433787" indent="-128964" algn="l" defTabSz="844126" rtl="0" eaLnBrk="1" latinLnBrk="0" hangingPunct="1">
              <a:spcBef>
                <a:spcPct val="0"/>
              </a:spcBef>
              <a:spcAft>
                <a:spcPts val="923"/>
              </a:spcAft>
              <a:buClrTx/>
              <a:buSzTx/>
              <a:buFont typeface="Arial" pitchFamily="34" charset="0"/>
              <a:buChar char="◦"/>
              <a:defRPr lang="en-US" sz="1477" kern="1200" baseline="0">
                <a:solidFill>
                  <a:schemeClr val="tx1"/>
                </a:solidFill>
                <a:latin typeface="Source Sans Pro" panose="020B0503030403020204" pitchFamily="34" charset="0"/>
                <a:ea typeface="Source Sans Pro" panose="020B0503030403020204" pitchFamily="34" charset="0"/>
                <a:cs typeface="Calibri Light" panose="020F0302020204030204" pitchFamily="34" charset="0"/>
              </a:defRPr>
            </a:lvl4pPr>
            <a:lvl5pPr marL="586198" indent="-128964" algn="l" defTabSz="737145" rtl="0" eaLnBrk="1" latinLnBrk="0" hangingPunct="1">
              <a:spcBef>
                <a:spcPct val="0"/>
              </a:spcBef>
              <a:spcAft>
                <a:spcPts val="923"/>
              </a:spcAft>
              <a:buClrTx/>
              <a:buSzTx/>
              <a:buFont typeface="Arial" pitchFamily="34" charset="0"/>
              <a:buChar char="−"/>
              <a:defRPr lang="en-US" sz="1477" kern="1200" baseline="0">
                <a:solidFill>
                  <a:schemeClr val="tx1"/>
                </a:solidFill>
                <a:latin typeface="Source Sans Pro" panose="020B0503030403020204" pitchFamily="34" charset="0"/>
                <a:ea typeface="Source Sans Pro" panose="020B0503030403020204" pitchFamily="34" charset="0"/>
                <a:cs typeface="Calibri Light" panose="020F0302020204030204" pitchFamily="34" charset="0"/>
              </a:defRPr>
            </a:lvl5pPr>
            <a:lvl6pPr marL="491852" indent="-162843" algn="l" defTabSz="844126" rtl="0" eaLnBrk="1" latinLnBrk="0" hangingPunct="1">
              <a:spcBef>
                <a:spcPct val="0"/>
              </a:spcBef>
              <a:spcAft>
                <a:spcPts val="923"/>
              </a:spcAft>
              <a:buFont typeface="Verdana" panose="020B0604030504040204" pitchFamily="34" charset="0"/>
              <a:buChar char="−"/>
              <a:defRPr sz="1108" kern="1200" baseline="0">
                <a:solidFill>
                  <a:schemeClr val="tx1"/>
                </a:solidFill>
                <a:latin typeface="+mn-lt"/>
                <a:ea typeface="+mn-ea"/>
                <a:cs typeface="+mn-cs"/>
              </a:defRPr>
            </a:lvl6pPr>
            <a:lvl7pPr marL="491852" indent="-162843" algn="l" defTabSz="844126" rtl="0" eaLnBrk="1" latinLnBrk="0" hangingPunct="1">
              <a:spcBef>
                <a:spcPct val="0"/>
              </a:spcBef>
              <a:spcAft>
                <a:spcPts val="923"/>
              </a:spcAft>
              <a:buFont typeface="Verdana" panose="020B0604030504040204" pitchFamily="34" charset="0"/>
              <a:buChar char="−"/>
              <a:defRPr sz="1108" kern="1200">
                <a:solidFill>
                  <a:schemeClr val="tx1"/>
                </a:solidFill>
                <a:latin typeface="+mn-lt"/>
                <a:ea typeface="+mn-ea"/>
                <a:cs typeface="+mn-cs"/>
              </a:defRPr>
            </a:lvl7pPr>
            <a:lvl8pPr marL="491852" indent="-162843" algn="l" defTabSz="844126" rtl="0" eaLnBrk="1" latinLnBrk="0" hangingPunct="1">
              <a:spcBef>
                <a:spcPct val="0"/>
              </a:spcBef>
              <a:spcAft>
                <a:spcPts val="923"/>
              </a:spcAft>
              <a:buFont typeface="Verdana" panose="020B0604030504040204" pitchFamily="34" charset="0"/>
              <a:buChar char="−"/>
              <a:defRPr sz="1108" kern="1200" baseline="0">
                <a:solidFill>
                  <a:schemeClr val="tx1"/>
                </a:solidFill>
                <a:latin typeface="+mn-lt"/>
                <a:ea typeface="+mn-ea"/>
                <a:cs typeface="+mn-cs"/>
              </a:defRPr>
            </a:lvl8pPr>
            <a:lvl9pPr marL="491852" indent="-162843" algn="l" defTabSz="844126" rtl="0" eaLnBrk="1" latinLnBrk="0" hangingPunct="1">
              <a:spcBef>
                <a:spcPct val="0"/>
              </a:spcBef>
              <a:spcAft>
                <a:spcPts val="923"/>
              </a:spcAft>
              <a:buFont typeface="Verdana" panose="020B0604030504040204" pitchFamily="34" charset="0"/>
              <a:buChar char="−"/>
              <a:defRPr sz="1108" kern="1200" baseline="0">
                <a:solidFill>
                  <a:schemeClr val="tx1"/>
                </a:solidFill>
                <a:latin typeface="+mn-lt"/>
                <a:ea typeface="+mn-ea"/>
                <a:cs typeface="+mn-cs"/>
              </a:defRPr>
            </a:lvl9pPr>
          </a:lstStyle>
          <a:p>
            <a:r>
              <a:rPr lang="en-GB" sz="1200"/>
              <a:t> </a:t>
            </a:r>
            <a:endParaRPr lang="en-US" sz="1200"/>
          </a:p>
        </p:txBody>
      </p:sp>
      <p:pic>
        <p:nvPicPr>
          <p:cNvPr id="7" name="Picture 6">
            <a:extLst>
              <a:ext uri="{FF2B5EF4-FFF2-40B4-BE49-F238E27FC236}">
                <a16:creationId xmlns:a16="http://schemas.microsoft.com/office/drawing/2014/main" id="{7E83F718-62AF-3F4D-0FF3-1AD24A4C8FF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67949" y="0"/>
            <a:ext cx="6223000" cy="292100"/>
          </a:xfrm>
          <a:prstGeom prst="rect">
            <a:avLst/>
          </a:prstGeom>
        </p:spPr>
      </p:pic>
      <p:pic>
        <p:nvPicPr>
          <p:cNvPr id="6" name="Picture 5">
            <a:extLst>
              <a:ext uri="{FF2B5EF4-FFF2-40B4-BE49-F238E27FC236}">
                <a16:creationId xmlns:a16="http://schemas.microsoft.com/office/drawing/2014/main" id="{B9ED848A-A5BD-3D46-3E1A-5F0D30FD5AA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43949" y="0"/>
            <a:ext cx="7747000" cy="424880"/>
          </a:xfrm>
          <a:prstGeom prst="rect">
            <a:avLst/>
          </a:prstGeom>
        </p:spPr>
      </p:pic>
      <p:cxnSp>
        <p:nvCxnSpPr>
          <p:cNvPr id="5" name="Straight Connector 4">
            <a:extLst>
              <a:ext uri="{FF2B5EF4-FFF2-40B4-BE49-F238E27FC236}">
                <a16:creationId xmlns:a16="http://schemas.microsoft.com/office/drawing/2014/main" id="{F0EFEAFF-CD7B-295F-5DBD-C95D58C47D46}"/>
              </a:ext>
            </a:extLst>
          </p:cNvPr>
          <p:cNvCxnSpPr/>
          <p:nvPr userDrawn="1"/>
        </p:nvCxnSpPr>
        <p:spPr>
          <a:xfrm>
            <a:off x="371475" y="723289"/>
            <a:ext cx="11449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0BC19C-F0A8-CC1F-68C5-8896DA84283C}"/>
              </a:ext>
            </a:extLst>
          </p:cNvPr>
          <p:cNvCxnSpPr/>
          <p:nvPr userDrawn="1"/>
        </p:nvCxnSpPr>
        <p:spPr>
          <a:xfrm>
            <a:off x="371475" y="1272884"/>
            <a:ext cx="1144905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39119531"/>
      </p:ext>
    </p:extLst>
  </p:cSld>
  <p:clrMap bg1="lt1" tx1="dk1" bg2="lt2" tx2="dk2" accent1="accent1" accent2="accent2" accent3="accent3" accent4="accent4" accent5="accent5" accent6="accent6" hlink="hlink" folHlink="folHlink"/>
  <p:sldLayoutIdLst>
    <p:sldLayoutId id="2147483660" r:id="rId1"/>
    <p:sldLayoutId id="2147484068" r:id="rId2"/>
    <p:sldLayoutId id="2147484073" r:id="rId3"/>
    <p:sldLayoutId id="2147484075" r:id="rId4"/>
    <p:sldLayoutId id="2147484076" r:id="rId5"/>
    <p:sldLayoutId id="2147484088" r:id="rId6"/>
    <p:sldLayoutId id="2147484089" r:id="rId7"/>
  </p:sldLayoutIdLst>
  <p:transition>
    <p:fade/>
  </p:transition>
  <p:hf hdr="0" dt="0"/>
  <p:txStyles>
    <p:titleStyle>
      <a:lvl1pPr algn="l" defTabSz="844126" rtl="0" eaLnBrk="1" latinLnBrk="0" hangingPunct="1">
        <a:spcBef>
          <a:spcPct val="0"/>
        </a:spcBef>
        <a:buNone/>
        <a:defRPr sz="2600" b="1" kern="1200">
          <a:solidFill>
            <a:srgbClr val="7CB542"/>
          </a:solidFill>
          <a:latin typeface="Source Sans Pro" panose="020B0503030403020204" pitchFamily="34" charset="0"/>
          <a:ea typeface="Source Sans Pro" panose="020B0503030403020204" pitchFamily="34" charset="0"/>
          <a:cs typeface="Calibri Light" panose="020F0302020204030204" pitchFamily="34" charset="0"/>
        </a:defRPr>
      </a:lvl1pPr>
    </p:titleStyle>
    <p:bodyStyle>
      <a:lvl1pPr marL="0" indent="0" algn="l" defTabSz="844126" rtl="0" eaLnBrk="1" latinLnBrk="0" hangingPunct="1">
        <a:spcBef>
          <a:spcPct val="0"/>
        </a:spcBef>
        <a:spcAft>
          <a:spcPts val="923"/>
        </a:spcAft>
        <a:buSzTx/>
        <a:buFontTx/>
        <a:buNone/>
        <a:defRPr sz="1477" b="0" kern="1200">
          <a:solidFill>
            <a:schemeClr val="tx1"/>
          </a:solidFill>
          <a:latin typeface="Source Sans Pro" panose="020B0503030403020204" pitchFamily="34" charset="0"/>
          <a:ea typeface="Source Sans Pro" panose="020B0503030403020204" pitchFamily="34" charset="0"/>
          <a:cs typeface="Calibri Light" panose="020F0302020204030204" pitchFamily="34" charset="0"/>
        </a:defRPr>
      </a:lvl1pPr>
      <a:lvl2pPr marL="128964" indent="-128964" algn="l" defTabSz="844126" rtl="0" eaLnBrk="1" latinLnBrk="0" hangingPunct="1">
        <a:spcBef>
          <a:spcPct val="0"/>
        </a:spcBef>
        <a:spcAft>
          <a:spcPts val="923"/>
        </a:spcAft>
        <a:buClr>
          <a:schemeClr val="accent1"/>
        </a:buClr>
        <a:buSzPct val="110000"/>
        <a:buFont typeface=".Lucida Grande UI Regular"/>
        <a:buChar char="◆"/>
        <a:defRPr lang="en-US" sz="1477" b="1" kern="1200" smtClean="0">
          <a:solidFill>
            <a:schemeClr val="tx1"/>
          </a:solidFill>
          <a:latin typeface="Source Sans Pro" panose="020B0503030403020204" pitchFamily="34" charset="0"/>
          <a:ea typeface="Source Sans Pro" panose="020B0503030403020204" pitchFamily="34" charset="0"/>
          <a:cs typeface="Calibri Light" panose="020F0302020204030204" pitchFamily="34" charset="0"/>
        </a:defRPr>
      </a:lvl2pPr>
      <a:lvl3pPr marL="281376" indent="-128964" algn="l" defTabSz="844126" rtl="0" eaLnBrk="1" latinLnBrk="0" hangingPunct="1">
        <a:spcBef>
          <a:spcPct val="0"/>
        </a:spcBef>
        <a:spcAft>
          <a:spcPts val="923"/>
        </a:spcAft>
        <a:buClr>
          <a:schemeClr val="accent1"/>
        </a:buClr>
        <a:buSzTx/>
        <a:buFont typeface="Wingdings" pitchFamily="2" charset="2"/>
        <a:buChar char="§"/>
        <a:defRPr lang="en-US" sz="1477" kern="1200" smtClean="0">
          <a:solidFill>
            <a:schemeClr val="tx1"/>
          </a:solidFill>
          <a:latin typeface="Source Sans Pro" panose="020B0503030403020204" pitchFamily="34" charset="0"/>
          <a:ea typeface="Source Sans Pro" panose="020B0503030403020204" pitchFamily="34" charset="0"/>
          <a:cs typeface="Calibri Light" panose="020F0302020204030204" pitchFamily="34" charset="0"/>
        </a:defRPr>
      </a:lvl3pPr>
      <a:lvl4pPr marL="433787" indent="-128964" algn="l" defTabSz="844126" rtl="0" eaLnBrk="1" latinLnBrk="0" hangingPunct="1">
        <a:spcBef>
          <a:spcPct val="0"/>
        </a:spcBef>
        <a:spcAft>
          <a:spcPts val="923"/>
        </a:spcAft>
        <a:buClr>
          <a:schemeClr val="accent1"/>
        </a:buClr>
        <a:buSzTx/>
        <a:buFont typeface="Arial" pitchFamily="34" charset="0"/>
        <a:buChar char="◦"/>
        <a:defRPr lang="en-US" sz="1477" kern="1200" baseline="0" smtClean="0">
          <a:solidFill>
            <a:schemeClr val="tx1"/>
          </a:solidFill>
          <a:latin typeface="Source Sans Pro" panose="020B0503030403020204" pitchFamily="34" charset="0"/>
          <a:ea typeface="Source Sans Pro" panose="020B0503030403020204" pitchFamily="34" charset="0"/>
          <a:cs typeface="Calibri Light" panose="020F0302020204030204" pitchFamily="34" charset="0"/>
        </a:defRPr>
      </a:lvl4pPr>
      <a:lvl5pPr marL="586198" indent="-128964" algn="l" defTabSz="737145" rtl="0" eaLnBrk="1" latinLnBrk="0" hangingPunct="1">
        <a:spcBef>
          <a:spcPct val="0"/>
        </a:spcBef>
        <a:spcAft>
          <a:spcPts val="923"/>
        </a:spcAft>
        <a:buClr>
          <a:schemeClr val="accent1"/>
        </a:buClr>
        <a:buSzTx/>
        <a:buFont typeface="Arial" pitchFamily="34" charset="0"/>
        <a:buChar char="−"/>
        <a:defRPr lang="en-US" sz="1477" kern="1200" baseline="0" smtClean="0">
          <a:solidFill>
            <a:schemeClr val="tx1"/>
          </a:solidFill>
          <a:latin typeface="Source Sans Pro" panose="020B0503030403020204" pitchFamily="34" charset="0"/>
          <a:ea typeface="Source Sans Pro" panose="020B0503030403020204" pitchFamily="34" charset="0"/>
          <a:cs typeface="Calibri Light" panose="020F0302020204030204" pitchFamily="34" charset="0"/>
        </a:defRPr>
      </a:lvl5pPr>
      <a:lvl6pPr marL="491852" indent="-162843" algn="l" defTabSz="844126" rtl="0" eaLnBrk="1" latinLnBrk="0" hangingPunct="1">
        <a:spcBef>
          <a:spcPct val="0"/>
        </a:spcBef>
        <a:spcAft>
          <a:spcPts val="923"/>
        </a:spcAft>
        <a:buFont typeface="Verdana" panose="020B0604030504040204" pitchFamily="34" charset="0"/>
        <a:buChar char="−"/>
        <a:defRPr sz="1108" kern="1200" baseline="0">
          <a:solidFill>
            <a:schemeClr val="tx1"/>
          </a:solidFill>
          <a:latin typeface="+mn-lt"/>
          <a:ea typeface="+mn-ea"/>
          <a:cs typeface="+mn-cs"/>
        </a:defRPr>
      </a:lvl6pPr>
      <a:lvl7pPr marL="491852" indent="-162843" algn="l" defTabSz="844126" rtl="0" eaLnBrk="1" latinLnBrk="0" hangingPunct="1">
        <a:spcBef>
          <a:spcPct val="0"/>
        </a:spcBef>
        <a:spcAft>
          <a:spcPts val="923"/>
        </a:spcAft>
        <a:buFont typeface="Verdana" panose="020B0604030504040204" pitchFamily="34" charset="0"/>
        <a:buChar char="−"/>
        <a:defRPr sz="1108" kern="1200">
          <a:solidFill>
            <a:schemeClr val="tx1"/>
          </a:solidFill>
          <a:latin typeface="+mn-lt"/>
          <a:ea typeface="+mn-ea"/>
          <a:cs typeface="+mn-cs"/>
        </a:defRPr>
      </a:lvl7pPr>
      <a:lvl8pPr marL="491852" indent="-162843" algn="l" defTabSz="844126" rtl="0" eaLnBrk="1" latinLnBrk="0" hangingPunct="1">
        <a:spcBef>
          <a:spcPct val="0"/>
        </a:spcBef>
        <a:spcAft>
          <a:spcPts val="923"/>
        </a:spcAft>
        <a:buFont typeface="Verdana" panose="020B0604030504040204" pitchFamily="34" charset="0"/>
        <a:buChar char="−"/>
        <a:defRPr sz="1108" kern="1200" baseline="0">
          <a:solidFill>
            <a:schemeClr val="tx1"/>
          </a:solidFill>
          <a:latin typeface="+mn-lt"/>
          <a:ea typeface="+mn-ea"/>
          <a:cs typeface="+mn-cs"/>
        </a:defRPr>
      </a:lvl8pPr>
      <a:lvl9pPr marL="491852" indent="-162843" algn="l" defTabSz="844126" rtl="0" eaLnBrk="1" latinLnBrk="0" hangingPunct="1">
        <a:spcBef>
          <a:spcPct val="0"/>
        </a:spcBef>
        <a:spcAft>
          <a:spcPts val="923"/>
        </a:spcAft>
        <a:buFont typeface="Verdana" panose="020B0604030504040204" pitchFamily="34" charset="0"/>
        <a:buChar char="−"/>
        <a:defRPr sz="1108" kern="1200" baseline="0">
          <a:solidFill>
            <a:schemeClr val="tx1"/>
          </a:solidFill>
          <a:latin typeface="+mn-lt"/>
          <a:ea typeface="+mn-ea"/>
          <a:cs typeface="+mn-cs"/>
        </a:defRPr>
      </a:lvl9pPr>
    </p:bodyStyle>
    <p:otherStyle>
      <a:defPPr>
        <a:defRPr lang="en-US"/>
      </a:defPPr>
      <a:lvl1pPr marL="0" algn="l" defTabSz="844126" rtl="0" eaLnBrk="1" latinLnBrk="0" hangingPunct="1">
        <a:defRPr sz="1662" kern="1200">
          <a:solidFill>
            <a:schemeClr val="tx1"/>
          </a:solidFill>
          <a:latin typeface="+mn-lt"/>
          <a:ea typeface="+mn-ea"/>
          <a:cs typeface="+mn-cs"/>
        </a:defRPr>
      </a:lvl1pPr>
      <a:lvl2pPr marL="422061" algn="l" defTabSz="844126" rtl="0" eaLnBrk="1" latinLnBrk="0" hangingPunct="1">
        <a:defRPr sz="1662" kern="1200">
          <a:solidFill>
            <a:schemeClr val="tx1"/>
          </a:solidFill>
          <a:latin typeface="+mn-lt"/>
          <a:ea typeface="+mn-ea"/>
          <a:cs typeface="+mn-cs"/>
        </a:defRPr>
      </a:lvl2pPr>
      <a:lvl3pPr marL="844126" algn="l" defTabSz="844126" rtl="0" eaLnBrk="1" latinLnBrk="0" hangingPunct="1">
        <a:defRPr sz="1662" kern="1200">
          <a:solidFill>
            <a:schemeClr val="tx1"/>
          </a:solidFill>
          <a:latin typeface="+mn-lt"/>
          <a:ea typeface="+mn-ea"/>
          <a:cs typeface="+mn-cs"/>
        </a:defRPr>
      </a:lvl3pPr>
      <a:lvl4pPr marL="1266188" algn="l" defTabSz="844126" rtl="0" eaLnBrk="1" latinLnBrk="0" hangingPunct="1">
        <a:defRPr sz="1662" kern="1200">
          <a:solidFill>
            <a:schemeClr val="tx1"/>
          </a:solidFill>
          <a:latin typeface="+mn-lt"/>
          <a:ea typeface="+mn-ea"/>
          <a:cs typeface="+mn-cs"/>
        </a:defRPr>
      </a:lvl4pPr>
      <a:lvl5pPr marL="1688249" algn="l" defTabSz="844126" rtl="0" eaLnBrk="1" latinLnBrk="0" hangingPunct="1">
        <a:defRPr sz="1662" kern="1200">
          <a:solidFill>
            <a:schemeClr val="tx1"/>
          </a:solidFill>
          <a:latin typeface="+mn-lt"/>
          <a:ea typeface="+mn-ea"/>
          <a:cs typeface="+mn-cs"/>
        </a:defRPr>
      </a:lvl5pPr>
      <a:lvl6pPr marL="2110312" algn="l" defTabSz="844126" rtl="0" eaLnBrk="1" latinLnBrk="0" hangingPunct="1">
        <a:defRPr sz="1662" kern="1200">
          <a:solidFill>
            <a:schemeClr val="tx1"/>
          </a:solidFill>
          <a:latin typeface="+mn-lt"/>
          <a:ea typeface="+mn-ea"/>
          <a:cs typeface="+mn-cs"/>
        </a:defRPr>
      </a:lvl6pPr>
      <a:lvl7pPr marL="2532376" algn="l" defTabSz="844126" rtl="0" eaLnBrk="1" latinLnBrk="0" hangingPunct="1">
        <a:defRPr sz="1662" kern="1200">
          <a:solidFill>
            <a:schemeClr val="tx1"/>
          </a:solidFill>
          <a:latin typeface="+mn-lt"/>
          <a:ea typeface="+mn-ea"/>
          <a:cs typeface="+mn-cs"/>
        </a:defRPr>
      </a:lvl7pPr>
      <a:lvl8pPr marL="2954437" algn="l" defTabSz="844126" rtl="0" eaLnBrk="1" latinLnBrk="0" hangingPunct="1">
        <a:defRPr sz="1662" kern="1200">
          <a:solidFill>
            <a:schemeClr val="tx1"/>
          </a:solidFill>
          <a:latin typeface="+mn-lt"/>
          <a:ea typeface="+mn-ea"/>
          <a:cs typeface="+mn-cs"/>
        </a:defRPr>
      </a:lvl8pPr>
      <a:lvl9pPr marL="3376499" algn="l" defTabSz="844126"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30" orient="horz" pos="4088" userDrawn="1">
          <p15:clr>
            <a:srgbClr val="F26B43"/>
          </p15:clr>
        </p15:guide>
        <p15:guide id="46" orient="horz" pos="391" userDrawn="1">
          <p15:clr>
            <a:srgbClr val="F26B43"/>
          </p15:clr>
        </p15:guide>
        <p15:guide id="52" pos="3840" userDrawn="1">
          <p15:clr>
            <a:srgbClr val="F26B43"/>
          </p15:clr>
        </p15:guide>
        <p15:guide id="58" pos="7446" userDrawn="1">
          <p15:clr>
            <a:srgbClr val="F26B43"/>
          </p15:clr>
        </p15:guide>
        <p15:guide id="63" pos="234" userDrawn="1">
          <p15:clr>
            <a:srgbClr val="F26B43"/>
          </p15:clr>
        </p15:guide>
        <p15:guide id="64" orient="horz" pos="572" userDrawn="1">
          <p15:clr>
            <a:srgbClr val="F26B43"/>
          </p15:clr>
        </p15:guide>
        <p15:guide id="66" orient="horz" pos="232" userDrawn="1">
          <p15:clr>
            <a:srgbClr val="F26B43"/>
          </p15:clr>
        </p15:guide>
        <p15:guide id="67" orient="horz" pos="595" userDrawn="1">
          <p15:clr>
            <a:srgbClr val="F26B43"/>
          </p15:clr>
        </p15:guide>
        <p15:guide id="68" pos="3885" userDrawn="1">
          <p15:clr>
            <a:srgbClr val="F26B43"/>
          </p15:clr>
        </p15:guide>
        <p15:guide id="69" pos="3795" userDrawn="1">
          <p15:clr>
            <a:srgbClr val="F26B43"/>
          </p15:clr>
        </p15:guide>
        <p15:guide id="70" orient="horz" pos="2160" userDrawn="1">
          <p15:clr>
            <a:srgbClr val="F26B43"/>
          </p15:clr>
        </p15:guide>
        <p15:guide id="71" orient="horz" pos="2115" userDrawn="1">
          <p15:clr>
            <a:srgbClr val="F26B43"/>
          </p15:clr>
        </p15:guide>
        <p15:guide id="72" orient="horz" pos="2205" userDrawn="1">
          <p15:clr>
            <a:srgbClr val="F26B43"/>
          </p15:clr>
        </p15:guide>
        <p15:guide id="73" orient="horz" pos="777" userDrawn="1">
          <p15:clr>
            <a:srgbClr val="F26B43"/>
          </p15:clr>
        </p15:guide>
        <p15:guide id="74" orient="horz" pos="663" userDrawn="1">
          <p15:clr>
            <a:srgbClr val="F26B43"/>
          </p15:clr>
        </p15:guide>
        <p15:guide id="75" orient="horz" pos="390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897BD2-366B-C3A7-2C49-3BAA44981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F67E388-0468-00CA-E8A2-3AB5A74160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F64E3D5-891E-E2E4-1599-C2F16BB6F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570C32-38D5-4E89-AE26-99AD3E6620F8}" type="datetimeFigureOut">
              <a:rPr lang="en-IN" smtClean="0"/>
              <a:t>14-12-2023</a:t>
            </a:fld>
            <a:endParaRPr lang="en-IN"/>
          </a:p>
        </p:txBody>
      </p:sp>
      <p:sp>
        <p:nvSpPr>
          <p:cNvPr id="5" name="Footer Placeholder 4">
            <a:extLst>
              <a:ext uri="{FF2B5EF4-FFF2-40B4-BE49-F238E27FC236}">
                <a16:creationId xmlns:a16="http://schemas.microsoft.com/office/drawing/2014/main" id="{5F8EEE2A-6539-42D6-C5C1-310791A70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 name="Slide Number Placeholder 5">
            <a:extLst>
              <a:ext uri="{FF2B5EF4-FFF2-40B4-BE49-F238E27FC236}">
                <a16:creationId xmlns:a16="http://schemas.microsoft.com/office/drawing/2014/main" id="{E67D913B-AAE7-7163-3688-A47CCA324F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F9A281-FB37-487B-B9D3-CE2969C167D5}" type="slidenum">
              <a:rPr lang="en-IN" smtClean="0"/>
              <a:t>‹#›</a:t>
            </a:fld>
            <a:endParaRPr lang="en-IN"/>
          </a:p>
        </p:txBody>
      </p:sp>
    </p:spTree>
    <p:extLst>
      <p:ext uri="{BB962C8B-B14F-4D97-AF65-F5344CB8AC3E}">
        <p14:creationId xmlns:p14="http://schemas.microsoft.com/office/powerpoint/2010/main" val="1342812484"/>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B9D762-226D-A480-B745-71D8A626C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DDDA32-852B-5321-9500-5068F7C995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1FDA2-DF2B-1E90-DA05-EC0D49F63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51EEFB-C3BE-4B31-BCFD-784AD407BA2B}" type="datetimeFigureOut">
              <a:rPr lang="en-US" smtClean="0"/>
              <a:t>12/14/2023</a:t>
            </a:fld>
            <a:endParaRPr lang="en-US"/>
          </a:p>
        </p:txBody>
      </p:sp>
      <p:sp>
        <p:nvSpPr>
          <p:cNvPr id="5" name="Footer Placeholder 4">
            <a:extLst>
              <a:ext uri="{FF2B5EF4-FFF2-40B4-BE49-F238E27FC236}">
                <a16:creationId xmlns:a16="http://schemas.microsoft.com/office/drawing/2014/main" id="{1B370360-7CE4-8F0C-91DC-FB8BBD4499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E7999F97-7EF9-A63A-15BE-00CF773291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E1C078-2A05-4C5E-9F13-E9F6EB1CEF9D}" type="slidenum">
              <a:rPr lang="en-US" smtClean="0"/>
              <a:t>‹#›</a:t>
            </a:fld>
            <a:endParaRPr lang="en-US"/>
          </a:p>
        </p:txBody>
      </p:sp>
    </p:spTree>
    <p:extLst>
      <p:ext uri="{BB962C8B-B14F-4D97-AF65-F5344CB8AC3E}">
        <p14:creationId xmlns:p14="http://schemas.microsoft.com/office/powerpoint/2010/main" val="337895883"/>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0.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43D9B-6A4C-5979-63B7-2647289305F5}"/>
              </a:ext>
            </a:extLst>
          </p:cNvPr>
          <p:cNvSpPr txBox="1"/>
          <p:nvPr/>
        </p:nvSpPr>
        <p:spPr>
          <a:xfrm>
            <a:off x="620778" y="3422144"/>
            <a:ext cx="4036390" cy="1200329"/>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75000"/>
                  </a:schemeClr>
                </a:solidFill>
                <a:latin typeface="Times New Roman" panose="02020603050405020304" pitchFamily="18" charset="0"/>
                <a:ea typeface="Source Sans Pro"/>
                <a:cs typeface="Times New Roman" panose="02020603050405020304" pitchFamily="18" charset="0"/>
              </a:rPr>
              <a:t>Building Capacity to Navigate the Current Challenges,</a:t>
            </a:r>
          </a:p>
          <a:p>
            <a:r>
              <a:rPr lang="en-US" dirty="0">
                <a:solidFill>
                  <a:schemeClr val="accent1">
                    <a:lumMod val="75000"/>
                  </a:schemeClr>
                </a:solidFill>
                <a:latin typeface="Times New Roman" panose="02020603050405020304" pitchFamily="18" charset="0"/>
                <a:ea typeface="Source Sans Pro"/>
                <a:cs typeface="Times New Roman" panose="02020603050405020304" pitchFamily="18" charset="0"/>
              </a:rPr>
              <a:t>&amp; Ensuring Audit Quality</a:t>
            </a:r>
          </a:p>
          <a:p>
            <a:endParaRPr lang="en-US" dirty="0">
              <a:solidFill>
                <a:schemeClr val="accent4"/>
              </a:solidFill>
              <a:latin typeface="Times New Roman" panose="02020603050405020304" pitchFamily="18" charset="0"/>
              <a:ea typeface="Source Sans Pro" panose="020B0503030403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319B1E0-66F4-A604-F9A8-10B08D896AFA}"/>
              </a:ext>
            </a:extLst>
          </p:cNvPr>
          <p:cNvSpPr txBox="1"/>
          <p:nvPr/>
        </p:nvSpPr>
        <p:spPr>
          <a:xfrm>
            <a:off x="667890" y="2418950"/>
            <a:ext cx="5104563"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SzTx/>
            </a:pPr>
            <a:r>
              <a:rPr lang="en-IN" dirty="0">
                <a:solidFill>
                  <a:srgbClr val="FF0000"/>
                </a:solidFill>
              </a:rPr>
              <a:t>“</a:t>
            </a:r>
            <a:r>
              <a:rPr lang="en-IN" b="1" dirty="0">
                <a:solidFill>
                  <a:srgbClr val="FF0000"/>
                </a:solidFill>
                <a:latin typeface="Times New Roman" panose="02020603050405020304" pitchFamily="18" charset="0"/>
                <a:cs typeface="Times New Roman" panose="02020603050405020304" pitchFamily="18" charset="0"/>
              </a:rPr>
              <a:t>Build Capacity, Elevate Standard &amp; Ensure Growth”</a:t>
            </a:r>
          </a:p>
        </p:txBody>
      </p:sp>
      <p:sp>
        <p:nvSpPr>
          <p:cNvPr id="6" name="TextBox 5">
            <a:extLst>
              <a:ext uri="{FF2B5EF4-FFF2-40B4-BE49-F238E27FC236}">
                <a16:creationId xmlns:a16="http://schemas.microsoft.com/office/drawing/2014/main" id="{7E33B566-61D2-385A-CD07-377CB0A45037}"/>
              </a:ext>
            </a:extLst>
          </p:cNvPr>
          <p:cNvSpPr txBox="1"/>
          <p:nvPr/>
        </p:nvSpPr>
        <p:spPr>
          <a:xfrm>
            <a:off x="667890" y="1631201"/>
            <a:ext cx="3888712" cy="33855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SzTx/>
            </a:pPr>
            <a:r>
              <a:rPr lang="en-IN" sz="2200" b="1" dirty="0">
                <a:solidFill>
                  <a:srgbClr val="00A3E0"/>
                </a:solidFill>
                <a:latin typeface="Times New Roman" panose="02020603050405020304" pitchFamily="18" charset="0"/>
                <a:cs typeface="Times New Roman" panose="02020603050405020304" pitchFamily="18" charset="0"/>
              </a:rPr>
              <a:t>EIRC Regional Conference</a:t>
            </a:r>
          </a:p>
        </p:txBody>
      </p:sp>
      <p:sp>
        <p:nvSpPr>
          <p:cNvPr id="7" name="TextBox 6">
            <a:extLst>
              <a:ext uri="{FF2B5EF4-FFF2-40B4-BE49-F238E27FC236}">
                <a16:creationId xmlns:a16="http://schemas.microsoft.com/office/drawing/2014/main" id="{DADCE669-38A8-9CA1-F5E5-885A7AFA4384}"/>
              </a:ext>
            </a:extLst>
          </p:cNvPr>
          <p:cNvSpPr txBox="1"/>
          <p:nvPr/>
        </p:nvSpPr>
        <p:spPr>
          <a:xfrm>
            <a:off x="694617" y="5848904"/>
            <a:ext cx="3206413" cy="56938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ts val="600"/>
              </a:spcBef>
              <a:buSzTx/>
            </a:pPr>
            <a:r>
              <a:rPr lang="en-IN" sz="1600" b="1">
                <a:solidFill>
                  <a:srgbClr val="313131"/>
                </a:solidFill>
                <a:latin typeface="Times New Roman" panose="02020603050405020304" pitchFamily="18" charset="0"/>
                <a:cs typeface="Times New Roman" panose="02020603050405020304" pitchFamily="18" charset="0"/>
              </a:rPr>
              <a:t>CA. Manoj Fadnis</a:t>
            </a:r>
          </a:p>
          <a:p>
            <a:pPr algn="r">
              <a:spcBef>
                <a:spcPts val="600"/>
              </a:spcBef>
              <a:buSzTx/>
            </a:pPr>
            <a:r>
              <a:rPr lang="en-IN" sz="1600" b="1">
                <a:solidFill>
                  <a:srgbClr val="313131"/>
                </a:solidFill>
                <a:latin typeface="Times New Roman" panose="02020603050405020304" pitchFamily="18" charset="0"/>
                <a:cs typeface="Times New Roman" panose="02020603050405020304" pitchFamily="18" charset="0"/>
              </a:rPr>
              <a:t>Past President ICAI</a:t>
            </a:r>
          </a:p>
        </p:txBody>
      </p:sp>
    </p:spTree>
    <p:extLst>
      <p:ext uri="{BB962C8B-B14F-4D97-AF65-F5344CB8AC3E}">
        <p14:creationId xmlns:p14="http://schemas.microsoft.com/office/powerpoint/2010/main" val="89882429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AC0A6-A04F-36B9-E1A7-C7BB90FA0634}"/>
              </a:ext>
            </a:extLst>
          </p:cNvPr>
          <p:cNvSpPr>
            <a:spLocks noGrp="1"/>
          </p:cNvSpPr>
          <p:nvPr>
            <p:ph type="body" sz="quarter" idx="19"/>
          </p:nvPr>
        </p:nvSpPr>
        <p:spPr/>
        <p:txBody>
          <a:bodyPr/>
          <a:lstStyle/>
          <a:p>
            <a:r>
              <a:rPr lang="en-IN" b="1" dirty="0">
                <a:latin typeface="Times New Roman" panose="02020603050405020304" pitchFamily="18" charset="0"/>
                <a:cs typeface="Times New Roman" panose="02020603050405020304" pitchFamily="18" charset="0"/>
              </a:rPr>
              <a:t>BUILDING CAPACITY AND ENSURING AUDIT QUALITY</a:t>
            </a:r>
            <a:endParaRPr lang="en-IN"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E19ECB9F-904C-7462-7778-D7C255A2F65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Building Capacity to Navigate the Current Challenges &amp; Ensuring Audit Quality</a:t>
            </a:r>
            <a:endParaRPr lang="en-IN"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AE21B8-3BEA-D4D0-84ED-D9277093FF10}"/>
              </a:ext>
            </a:extLst>
          </p:cNvPr>
          <p:cNvSpPr txBox="1"/>
          <p:nvPr/>
        </p:nvSpPr>
        <p:spPr>
          <a:xfrm>
            <a:off x="371476" y="1412001"/>
            <a:ext cx="11445821" cy="470590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rgbClr val="7CB542"/>
              </a:buClr>
              <a:buSzPct val="70000"/>
              <a:buFont typeface="Source Sans Pro" panose="020B0503030403020204" pitchFamily="34" charset="0"/>
              <a:buChar char="◆"/>
            </a:pPr>
            <a:r>
              <a:rPr lang="en-US" sz="1600" b="1" dirty="0">
                <a:solidFill>
                  <a:srgbClr val="212529"/>
                </a:solidFill>
                <a:effectLst/>
                <a:latin typeface="Times New Roman" panose="02020603050405020304" pitchFamily="18" charset="0"/>
                <a:ea typeface="Source Sans Pro" panose="020B0503030403020204" pitchFamily="34" charset="0"/>
                <a:cs typeface="Times New Roman" panose="02020603050405020304" pitchFamily="18" charset="0"/>
              </a:rPr>
              <a:t>Digital and IT Tools</a:t>
            </a:r>
            <a:endParaRPr lang="en-IN"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Technological upscaling – need of the hour</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Aligning to global trends and competitive firms in automation and use of technology </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Harnessing efficiency through </a:t>
            </a:r>
            <a:r>
              <a:rPr lang="en-US" sz="1600" dirty="0" err="1">
                <a:effectLst/>
                <a:latin typeface="Times New Roman" panose="02020603050405020304" pitchFamily="18" charset="0"/>
                <a:ea typeface="Source Sans Pro" panose="020B0503030403020204" pitchFamily="34" charset="0"/>
                <a:cs typeface="Times New Roman" panose="02020603050405020304" pitchFamily="18" charset="0"/>
              </a:rPr>
              <a:t>Digitisation</a:t>
            </a: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 AI, BOTs, IT Tools etc. in performing engagements and monitor activities.</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Improved effectiveness of work done, compliances with standards, documentation etc.</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Reduced inadvertent overlooks/miss-outs</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Processing large data seamlessly</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Reduced pressure on human resource and overall enhanced employee engagement</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Cost Revenue benefits, fee negotiations, margin improvements </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Enhanced client delivery experience</a:t>
            </a:r>
          </a:p>
          <a:p>
            <a:pPr marL="539750" lvl="0" indent="-269875" algn="just">
              <a:lnSpc>
                <a:spcPct val="105000"/>
              </a:lnSpc>
              <a:buClr>
                <a:srgbClr val="7CB542"/>
              </a:buClr>
              <a:buFont typeface="Wingdings" pitchFamily="2" charset="2"/>
              <a:buChar char="§"/>
            </a:pPr>
            <a:r>
              <a:rPr lang="en-US" sz="1600" b="1" dirty="0">
                <a:effectLst/>
                <a:latin typeface="Times New Roman" panose="02020603050405020304" pitchFamily="18" charset="0"/>
                <a:ea typeface="Source Sans Pro" panose="020B0503030403020204" pitchFamily="34" charset="0"/>
                <a:cs typeface="Times New Roman" panose="02020603050405020304" pitchFamily="18" charset="0"/>
              </a:rPr>
              <a:t>Some of the IT Tools are as follows: </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Data Analytics Software (Tableau, Power BI, or ACL Analytics)</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Cloud-Based Collaboration Tools (Microsoft Teams, Slack, or Google Workspace).</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Cybersecurity Tools</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Electronic Working Papers</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Continuous Monitoring Tools</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Audit Management/Assistance Software</a:t>
            </a:r>
            <a:endParaRPr lang="en-IN"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203200" indent="-203200">
              <a:spcBef>
                <a:spcPts val="600"/>
              </a:spcBef>
              <a:buSzTx/>
              <a:buFont typeface="Arial"/>
              <a:buChar char="•"/>
            </a:pPr>
            <a:endParaRPr lang="en-IN" sz="1600" dirty="0">
              <a:solidFill>
                <a:srgbClr val="313131"/>
              </a:solidFill>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4071575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AC0A6-A04F-36B9-E1A7-C7BB90FA0634}"/>
              </a:ext>
            </a:extLst>
          </p:cNvPr>
          <p:cNvSpPr>
            <a:spLocks noGrp="1"/>
          </p:cNvSpPr>
          <p:nvPr>
            <p:ph type="body" sz="quarter" idx="19"/>
          </p:nvPr>
        </p:nvSpPr>
        <p:spPr/>
        <p:txBody>
          <a:bodyPr/>
          <a:lstStyle/>
          <a:p>
            <a:r>
              <a:rPr lang="en-IN" b="1" dirty="0">
                <a:latin typeface="Times New Roman" panose="02020603050405020304" pitchFamily="18" charset="0"/>
                <a:cs typeface="Times New Roman" panose="02020603050405020304" pitchFamily="18" charset="0"/>
              </a:rPr>
              <a:t>BUILDING CAPACITY AND ENSURING AUDIT QUALITY</a:t>
            </a:r>
            <a:endParaRPr lang="en-IN"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E19ECB9F-904C-7462-7778-D7C255A2F65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Building Capacity to Navigate the Current Challenges &amp; Ensuring Audit Quality</a:t>
            </a:r>
            <a:endParaRPr lang="en-IN"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AE21B8-3BEA-D4D0-84ED-D9277093FF10}"/>
              </a:ext>
            </a:extLst>
          </p:cNvPr>
          <p:cNvSpPr txBox="1"/>
          <p:nvPr/>
        </p:nvSpPr>
        <p:spPr>
          <a:xfrm>
            <a:off x="401455" y="1346016"/>
            <a:ext cx="11445821" cy="341324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rgbClr val="7CB542"/>
              </a:buClr>
              <a:buSzPct val="70000"/>
              <a:buFont typeface="Source Sans Pro" panose="020B0503030403020204" pitchFamily="34" charset="0"/>
              <a:buChar char="◆"/>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Internal Excellence</a:t>
            </a:r>
            <a:endParaRPr lang="en-IN"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Knowledge Management Systems and Tools</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Maintaining and updating details such as qualifications, experience, knowledge, skills, etc. of all personnel </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Promoting an internal culture based on quality</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Effective information and communication regarding quality matters </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Internal Control, Compliance and Quality Management System</a:t>
            </a:r>
          </a:p>
          <a:p>
            <a:pPr marL="539750" lvl="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Regular benchmarking with the AQMM standards </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Internal Quality Reviews </a:t>
            </a:r>
          </a:p>
          <a:p>
            <a:pPr marL="539750" lvl="0" indent="-269875" algn="just">
              <a:lnSpc>
                <a:spcPct val="105000"/>
              </a:lnSpc>
              <a:buClr>
                <a:srgbClr val="7CB542"/>
              </a:buClr>
              <a:buFont typeface="Wingdings" pitchFamily="2" charset="2"/>
              <a:buChar char="§"/>
            </a:pPr>
            <a:r>
              <a:rPr lang="en-US" sz="1600" dirty="0" err="1">
                <a:effectLst/>
                <a:latin typeface="Times New Roman" panose="02020603050405020304" pitchFamily="18" charset="0"/>
                <a:ea typeface="Source Sans Pro" panose="020B0503030403020204" pitchFamily="34" charset="0"/>
                <a:cs typeface="Times New Roman" panose="02020603050405020304" pitchFamily="18" charset="0"/>
              </a:rPr>
              <a:t>Recognising</a:t>
            </a: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 and rewarding high quality work</a:t>
            </a:r>
          </a:p>
          <a:p>
            <a:pPr marL="269875" lvl="0" algn="just">
              <a:lnSpc>
                <a:spcPct val="105000"/>
              </a:lnSpc>
              <a:buClr>
                <a:srgbClr val="7CB542"/>
              </a:buClr>
            </a:pPr>
            <a:endParaRPr lang="en-US"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269875" lvl="0" algn="just">
              <a:lnSpc>
                <a:spcPct val="105000"/>
              </a:lnSpc>
              <a:buClr>
                <a:srgbClr val="7CB542"/>
              </a:buClr>
            </a:pPr>
            <a:endParaRPr lang="en-US" sz="1600" b="1" dirty="0">
              <a:latin typeface="Times New Roman" panose="02020603050405020304" pitchFamily="18" charset="0"/>
              <a:ea typeface="Source Sans Pro" panose="020B0503030403020204" pitchFamily="34" charset="0"/>
              <a:cs typeface="Times New Roman" panose="02020603050405020304" pitchFamily="18" charset="0"/>
            </a:endParaRPr>
          </a:p>
          <a:p>
            <a:pPr marL="269875" lvl="0" algn="ctr">
              <a:lnSpc>
                <a:spcPct val="105000"/>
              </a:lnSpc>
              <a:buClr>
                <a:srgbClr val="7CB542"/>
              </a:buClr>
            </a:pPr>
            <a:r>
              <a:rPr lang="en-US" sz="1600" b="1" i="1" dirty="0">
                <a:solidFill>
                  <a:srgbClr val="0076A8"/>
                </a:solidFill>
                <a:latin typeface="Times New Roman" panose="02020603050405020304" pitchFamily="18" charset="0"/>
                <a:ea typeface="Source Sans Pro" panose="020B0503030403020204" pitchFamily="34" charset="0"/>
                <a:cs typeface="Times New Roman" panose="02020603050405020304" pitchFamily="18" charset="0"/>
              </a:rPr>
              <a:t>“QUALITY – A CONTINUOUS PROCESS AND NOT A ONE TIME ACTIVITY”</a:t>
            </a:r>
            <a:endParaRPr lang="en-IN" sz="1600" b="1" i="1" dirty="0">
              <a:solidFill>
                <a:srgbClr val="0076A8"/>
              </a:solidFill>
              <a:effectLst/>
              <a:latin typeface="Times New Roman" panose="02020603050405020304" pitchFamily="18" charset="0"/>
              <a:ea typeface="Source Sans Pro" panose="020B0503030403020204" pitchFamily="34" charset="0"/>
              <a:cs typeface="Times New Roman" panose="02020603050405020304" pitchFamily="18" charset="0"/>
            </a:endParaRPr>
          </a:p>
          <a:p>
            <a:pPr marL="203200" indent="-203200">
              <a:spcBef>
                <a:spcPts val="600"/>
              </a:spcBef>
              <a:buSzTx/>
              <a:buFont typeface="Arial"/>
              <a:buChar char="•"/>
            </a:pPr>
            <a:endParaRPr lang="en-IN" sz="1600" dirty="0">
              <a:solidFill>
                <a:srgbClr val="313131"/>
              </a:solidFill>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555417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nd touching a screen with icons&#10;&#10;Description automatically generated">
            <a:extLst>
              <a:ext uri="{FF2B5EF4-FFF2-40B4-BE49-F238E27FC236}">
                <a16:creationId xmlns:a16="http://schemas.microsoft.com/office/drawing/2014/main" id="{0B0ED89B-9596-DF57-24F8-E25B857F64D8}"/>
              </a:ext>
            </a:extLst>
          </p:cNvPr>
          <p:cNvPicPr>
            <a:picLocks noChangeAspect="1"/>
          </p:cNvPicPr>
          <p:nvPr/>
        </p:nvPicPr>
        <p:blipFill>
          <a:blip r:embed="rId2">
            <a:extLst>
              <a:ext uri="{28A0092B-C50C-407E-A947-70E740481C1C}">
                <a14:useLocalDpi xmlns:a14="http://schemas.microsoft.com/office/drawing/2010/main" val="0"/>
              </a:ext>
            </a:extLst>
          </a:blip>
          <a:srcRect t="3291" b="4655"/>
          <a:stretch>
            <a:fillRect/>
          </a:stretch>
        </p:blipFill>
        <p:spPr>
          <a:xfrm>
            <a:off x="0" y="1295596"/>
            <a:ext cx="12192000" cy="4920927"/>
          </a:xfrm>
          <a:prstGeom prst="rect">
            <a:avLst/>
          </a:prstGeom>
        </p:spPr>
      </p:pic>
      <p:sp>
        <p:nvSpPr>
          <p:cNvPr id="3" name="Text Placeholder 10">
            <a:extLst>
              <a:ext uri="{FF2B5EF4-FFF2-40B4-BE49-F238E27FC236}">
                <a16:creationId xmlns:a16="http://schemas.microsoft.com/office/drawing/2014/main" id="{84A26183-474E-7404-48E6-374E80801A86}"/>
              </a:ext>
            </a:extLst>
          </p:cNvPr>
          <p:cNvSpPr txBox="1"/>
          <p:nvPr/>
        </p:nvSpPr>
        <p:spPr>
          <a:xfrm>
            <a:off x="348956" y="5936558"/>
            <a:ext cx="6462694" cy="993394"/>
          </a:xfrm>
          <a:prstGeom prst="rect">
            <a:avLst/>
          </a:prstGeom>
        </p:spPr>
        <p:txBody>
          <a:bodyPr vert="horz" lIns="91440" tIns="45720" rIns="91440" bIns="45720" rtlCol="0" anchor="ctr">
            <a:normAutofit/>
          </a:bodyPr>
          <a:lstStyle>
            <a:defPPr>
              <a:defRPr lang="en-US"/>
            </a:defPPr>
            <a:lvl1pPr marL="0" indent="0" algn="l" defTabSz="914400" rtl="0" eaLnBrk="1" latinLnBrk="0" hangingPunct="1">
              <a:lnSpc>
                <a:spcPct val="90000"/>
              </a:lnSpc>
              <a:spcBef>
                <a:spcPts val="1000"/>
              </a:spcBef>
              <a:buFontTx/>
              <a:buNone/>
              <a:defRPr lang="en-US" sz="2800" b="1" kern="1200">
                <a:solidFill>
                  <a:srgbClr val="002060"/>
                </a:solidFill>
                <a:latin typeface="Noto Serif" panose="02020600060500020200" pitchFamily="18" charset="0"/>
                <a:ea typeface="Noto Serif" panose="02020600060500020200" pitchFamily="18" charset="0"/>
                <a:cs typeface="Noto Serif" panose="02020600060500020200" pitchFamily="18" charset="0"/>
              </a:defRPr>
            </a:lvl1pPr>
            <a:lvl2pPr marL="685800" indent="-228600" algn="l" defTabSz="914400" rtl="0" eaLnBrk="1" latinLnBrk="0" hangingPunct="1">
              <a:lnSpc>
                <a:spcPct val="90000"/>
              </a:lnSpc>
              <a:spcBef>
                <a:spcPts val="500"/>
              </a:spcBef>
              <a:buFont typeface="Arial" pitchFamily="34" charset="0"/>
              <a:buChar char="•"/>
              <a:defRPr lang="en-US" sz="1600" kern="1200">
                <a:solidFill>
                  <a:schemeClr val="accent1">
                    <a:lumMod val="75000"/>
                  </a:schemeClr>
                </a:solidFill>
                <a:latin typeface="Noto Serif" panose="02020600060500020200" pitchFamily="18" charset="0"/>
                <a:ea typeface="+mn-ea"/>
                <a:cs typeface="+mn-cs"/>
              </a:defRPr>
            </a:lvl2pPr>
            <a:lvl3pPr marL="1143000" indent="-228600" algn="l" defTabSz="914400" rtl="0" eaLnBrk="1" latinLnBrk="0" hangingPunct="1">
              <a:lnSpc>
                <a:spcPct val="90000"/>
              </a:lnSpc>
              <a:spcBef>
                <a:spcPts val="500"/>
              </a:spcBef>
              <a:buFont typeface="Arial" pitchFamily="34" charset="0"/>
              <a:buChar char="•"/>
              <a:defRPr lang="en-US" sz="1400" kern="1200">
                <a:solidFill>
                  <a:schemeClr val="tx1"/>
                </a:solidFill>
                <a:latin typeface="Noto Serif" panose="02020600060500020200" pitchFamily="18" charset="0"/>
                <a:ea typeface="+mn-ea"/>
                <a:cs typeface="+mn-cs"/>
              </a:defRPr>
            </a:lvl3pPr>
            <a:lvl4pPr marL="1600200" indent="-228600" algn="l" defTabSz="914400" rtl="0" eaLnBrk="1" latinLnBrk="0" hangingPunct="1">
              <a:lnSpc>
                <a:spcPct val="90000"/>
              </a:lnSpc>
              <a:spcBef>
                <a:spcPts val="500"/>
              </a:spcBef>
              <a:buFont typeface="Arial" pitchFamily="34" charset="0"/>
              <a:buChar char="•"/>
              <a:defRPr lang="en-US" sz="1400" kern="1200">
                <a:solidFill>
                  <a:srgbClr val="00B050"/>
                </a:solidFill>
                <a:latin typeface="Noto Serif" panose="02020600060500020200" pitchFamily="18" charset="0"/>
                <a:ea typeface="+mn-ea"/>
                <a:cs typeface="+mn-cs"/>
              </a:defRPr>
            </a:lvl4pPr>
            <a:lvl5pPr marL="2057400" indent="-228600" algn="l" defTabSz="914400" rtl="0" eaLnBrk="1" latinLnBrk="0" hangingPunct="1">
              <a:lnSpc>
                <a:spcPct val="90000"/>
              </a:lnSpc>
              <a:spcBef>
                <a:spcPts val="500"/>
              </a:spcBef>
              <a:buFont typeface="Arial" pitchFamily="34" charset="0"/>
              <a:buChar char="•"/>
              <a:defRPr lang="en-IN" sz="1400" kern="1200">
                <a:solidFill>
                  <a:schemeClr val="bg1">
                    <a:lumMod val="50000"/>
                  </a:schemeClr>
                </a:solidFill>
                <a:latin typeface="Noto Serif" panose="02020600060500020200" pitchFamily="18" charset="0"/>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280988" marR="0" lvl="0" indent="-280988" algn="l" defTabSz="914400" rtl="0" eaLnBrk="1" fontAlgn="auto" latinLnBrk="0" hangingPunct="1">
              <a:lnSpc>
                <a:spcPct val="90000"/>
              </a:lnSpc>
              <a:spcBef>
                <a:spcPts val="1000"/>
              </a:spcBef>
              <a:spcAft>
                <a:spcPct val="0"/>
              </a:spcAft>
              <a:buClrTx/>
              <a:buSzTx/>
              <a:buFontTx/>
              <a:buNone/>
              <a:defRPr/>
            </a:pPr>
            <a:endParaRPr kumimoji="0" lang="en-IN" sz="2400" b="1" i="0" u="none" strike="noStrike" kern="1200" cap="none" spc="0" normalizeH="0" baseline="0" noProof="0">
              <a:ln>
                <a:noFill/>
              </a:ln>
              <a:solidFill>
                <a:srgbClr val="112E4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7" name="Text Placeholder 4">
            <a:extLst>
              <a:ext uri="{FF2B5EF4-FFF2-40B4-BE49-F238E27FC236}">
                <a16:creationId xmlns:a16="http://schemas.microsoft.com/office/drawing/2014/main" id="{9C855AA2-CBAF-7F7D-FD14-B84D2A11A3A6}"/>
              </a:ext>
            </a:extLst>
          </p:cNvPr>
          <p:cNvSpPr txBox="1"/>
          <p:nvPr/>
        </p:nvSpPr>
        <p:spPr>
          <a:xfrm>
            <a:off x="348956" y="3033308"/>
            <a:ext cx="4285389" cy="2136755"/>
          </a:xfrm>
          <a:prstGeom prst="rect">
            <a:avLst/>
          </a:prstGeom>
          <a:ln>
            <a:noFill/>
          </a:ln>
          <a:effectLst/>
        </p:spPr>
        <p:txBody>
          <a:bodyPr vert="horz" lIns="180000" tIns="144000" rIns="180000" bIns="144000" rtlCol="0" anchor="ctr">
            <a:normAutofit lnSpcReduction="10000"/>
          </a:bodyPr>
          <a:lstStyle>
            <a:defPPr>
              <a:defRPr lang="en-US"/>
            </a:defPPr>
            <a:lvl1pPr marL="0" indent="0" algn="l" defTabSz="914400" rtl="0" eaLnBrk="1" latinLnBrk="0" hangingPunct="1">
              <a:lnSpc>
                <a:spcPct val="90000"/>
              </a:lnSpc>
              <a:spcBef>
                <a:spcPts val="1000"/>
              </a:spcBef>
              <a:buFontTx/>
              <a:buNone/>
              <a:defRPr lang="en-US" sz="3200" b="1" kern="1200">
                <a:solidFill>
                  <a:srgbClr val="F25F1E"/>
                </a:solidFill>
                <a:latin typeface="Noto Serif" panose="02020600060500020200" pitchFamily="18" charset="0"/>
                <a:ea typeface="Noto Serif" panose="02020600060500020200" pitchFamily="18" charset="0"/>
                <a:cs typeface="Noto Serif" panose="02020600060500020200" pitchFamily="18" charset="0"/>
              </a:defRPr>
            </a:lvl1pPr>
            <a:lvl2pPr marL="685800" indent="-228600" algn="l" defTabSz="914400" rtl="0" eaLnBrk="1" latinLnBrk="0" hangingPunct="1">
              <a:lnSpc>
                <a:spcPct val="90000"/>
              </a:lnSpc>
              <a:spcBef>
                <a:spcPts val="500"/>
              </a:spcBef>
              <a:buFont typeface="Arial" pitchFamily="34" charset="0"/>
              <a:buChar char="•"/>
              <a:defRPr lang="en-US" sz="1600" kern="1200">
                <a:solidFill>
                  <a:schemeClr val="accent1">
                    <a:lumMod val="75000"/>
                  </a:schemeClr>
                </a:solidFill>
                <a:latin typeface="Noto Serif" panose="02020600060500020200" pitchFamily="18" charset="0"/>
                <a:ea typeface="+mn-ea"/>
                <a:cs typeface="+mn-cs"/>
              </a:defRPr>
            </a:lvl2pPr>
            <a:lvl3pPr marL="1143000" indent="-228600" algn="l" defTabSz="914400" rtl="0" eaLnBrk="1" latinLnBrk="0" hangingPunct="1">
              <a:lnSpc>
                <a:spcPct val="90000"/>
              </a:lnSpc>
              <a:spcBef>
                <a:spcPts val="500"/>
              </a:spcBef>
              <a:buFont typeface="Arial" pitchFamily="34" charset="0"/>
              <a:buChar char="•"/>
              <a:defRPr lang="en-US" sz="1400" kern="1200">
                <a:solidFill>
                  <a:schemeClr val="tx1"/>
                </a:solidFill>
                <a:latin typeface="Noto Serif" panose="02020600060500020200" pitchFamily="18" charset="0"/>
                <a:ea typeface="+mn-ea"/>
                <a:cs typeface="+mn-cs"/>
              </a:defRPr>
            </a:lvl3pPr>
            <a:lvl4pPr marL="1600200" indent="-228600" algn="l" defTabSz="914400" rtl="0" eaLnBrk="1" latinLnBrk="0" hangingPunct="1">
              <a:lnSpc>
                <a:spcPct val="90000"/>
              </a:lnSpc>
              <a:spcBef>
                <a:spcPts val="500"/>
              </a:spcBef>
              <a:buFont typeface="Arial" pitchFamily="34" charset="0"/>
              <a:buChar char="•"/>
              <a:defRPr lang="en-US" sz="1400" kern="1200">
                <a:solidFill>
                  <a:srgbClr val="00B050"/>
                </a:solidFill>
                <a:latin typeface="Noto Serif" panose="02020600060500020200" pitchFamily="18" charset="0"/>
                <a:ea typeface="+mn-ea"/>
                <a:cs typeface="+mn-cs"/>
              </a:defRPr>
            </a:lvl4pPr>
            <a:lvl5pPr marL="2057400" indent="-228600" algn="l" defTabSz="914400" rtl="0" eaLnBrk="1" latinLnBrk="0" hangingPunct="1">
              <a:lnSpc>
                <a:spcPct val="90000"/>
              </a:lnSpc>
              <a:spcBef>
                <a:spcPts val="500"/>
              </a:spcBef>
              <a:buFont typeface="Arial" pitchFamily="34" charset="0"/>
              <a:buChar char="•"/>
              <a:defRPr lang="en-IN" sz="1400" kern="1200">
                <a:solidFill>
                  <a:schemeClr val="bg1">
                    <a:lumMod val="50000"/>
                  </a:schemeClr>
                </a:solidFill>
                <a:latin typeface="Noto Serif" panose="02020600060500020200" pitchFamily="18" charset="0"/>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n-US" sz="3600" b="1" i="0" u="none" strike="noStrike" kern="1200" cap="none" spc="0" normalizeH="0" baseline="0" noProof="0" dirty="0">
                <a:ln>
                  <a:noFill/>
                </a:ln>
                <a:solidFill>
                  <a:srgbClr val="E6E6E6"/>
                </a:solidFill>
                <a:effectLst/>
                <a:uLnTx/>
                <a:uFillTx/>
                <a:latin typeface="Times New Roman" panose="02020603050405020304" pitchFamily="18" charset="0"/>
                <a:ea typeface="Open Sans ExtraBold" pitchFamily="2" charset="0"/>
                <a:cs typeface="Times New Roman" panose="02020603050405020304" pitchFamily="18" charset="0"/>
              </a:rPr>
              <a:t>CENTRE FOR</a:t>
            </a:r>
          </a:p>
          <a:p>
            <a:pPr marL="0" marR="0" lvl="0" indent="0" algn="l" defTabSz="914400" rtl="0" eaLnBrk="1" fontAlgn="auto" latinLnBrk="0" hangingPunct="1">
              <a:lnSpc>
                <a:spcPct val="120000"/>
              </a:lnSpc>
              <a:spcBef>
                <a:spcPct val="0"/>
              </a:spcBef>
              <a:spcAft>
                <a:spcPct val="0"/>
              </a:spcAft>
              <a:buClrTx/>
              <a:buSzTx/>
              <a:buFontTx/>
              <a:buNone/>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Open Sans ExtraBold" pitchFamily="2" charset="0"/>
                <a:cs typeface="Times New Roman" panose="02020603050405020304" pitchFamily="18" charset="0"/>
              </a:rPr>
              <a:t>AUDIT QUALITY  </a:t>
            </a:r>
            <a:r>
              <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ea typeface="Open Sans ExtraBold" pitchFamily="2" charset="0"/>
                <a:cs typeface="Times New Roman" panose="02020603050405020304" pitchFamily="18" charset="0"/>
              </a:rPr>
              <a:t>DIRECTORATE</a:t>
            </a:r>
            <a:endPar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Open Sans ExtraBold" pitchFamily="2" charset="0"/>
              <a:cs typeface="Times New Roman" panose="02020603050405020304" pitchFamily="18" charset="0"/>
            </a:endParaRPr>
          </a:p>
        </p:txBody>
      </p:sp>
      <p:sp>
        <p:nvSpPr>
          <p:cNvPr id="8" name="Rectangle 7">
            <a:extLst>
              <a:ext uri="{FF2B5EF4-FFF2-40B4-BE49-F238E27FC236}">
                <a16:creationId xmlns:a16="http://schemas.microsoft.com/office/drawing/2014/main" id="{F77D631B-ACF3-6B58-BE95-9DA30ACA7F0F}"/>
              </a:ext>
            </a:extLst>
          </p:cNvPr>
          <p:cNvSpPr/>
          <p:nvPr/>
        </p:nvSpPr>
        <p:spPr>
          <a:xfrm>
            <a:off x="0" y="6480699"/>
            <a:ext cx="12192000" cy="45719"/>
          </a:xfrm>
          <a:prstGeom prst="rect">
            <a:avLst/>
          </a:pr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2CC41BF-311B-A10D-BF28-19B69AC58D12}"/>
              </a:ext>
            </a:extLst>
          </p:cNvPr>
          <p:cNvSpPr txBox="1"/>
          <p:nvPr/>
        </p:nvSpPr>
        <p:spPr>
          <a:xfrm>
            <a:off x="1" y="293613"/>
            <a:ext cx="1184304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38377D"/>
                </a:solidFill>
                <a:effectLst/>
                <a:uLnTx/>
                <a:uFillTx/>
                <a:latin typeface="Times New Roman" panose="02020603050405020304" pitchFamily="18" charset="0"/>
                <a:ea typeface="Open Sans ExtraBold" pitchFamily="2" charset="0"/>
                <a:cs typeface="Times New Roman" panose="02020603050405020304" pitchFamily="18" charset="0"/>
              </a:rPr>
              <a:t>THE INSTITUTE OF CHARTERED ACCOUNTANTS OF INDIA</a:t>
            </a:r>
          </a:p>
          <a:p>
            <a:pPr marL="0" marR="0" lvl="0" indent="0" algn="ctr" defTabSz="457200" rtl="0" eaLnBrk="1" fontAlgn="auto" latinLnBrk="0" hangingPunct="1">
              <a:lnSpc>
                <a:spcPct val="100000"/>
              </a:lnSpc>
              <a:spcBef>
                <a:spcPct val="0"/>
              </a:spcBef>
              <a:spcAft>
                <a:spcPct val="0"/>
              </a:spcAft>
              <a:buClrTx/>
              <a:buSzTx/>
              <a:buFontTx/>
              <a:buNone/>
              <a:defRPr/>
            </a:pPr>
            <a:r>
              <a:rPr kumimoji="0" lang="en-US" sz="1600" b="0" i="1" u="none" strike="noStrike" kern="1200" cap="none" spc="0" normalizeH="0" baseline="0" noProof="0" dirty="0">
                <a:ln>
                  <a:noFill/>
                </a:ln>
                <a:solidFill>
                  <a:srgbClr val="38377D"/>
                </a:solidFill>
                <a:effectLst/>
                <a:uLnTx/>
                <a:uFillTx/>
                <a:latin typeface="Times New Roman" panose="02020603050405020304" pitchFamily="18" charset="0"/>
                <a:ea typeface="Open Sans" pitchFamily="2" charset="0"/>
                <a:cs typeface="Times New Roman" panose="02020603050405020304" pitchFamily="18" charset="0"/>
              </a:rPr>
              <a:t>(Set up by an Act of Parliament)</a:t>
            </a:r>
            <a:endParaRPr kumimoji="0" lang="en-US" sz="1600" b="0" i="0" u="none" strike="noStrike" kern="1200" cap="none" spc="0" normalizeH="0" baseline="0" noProof="0" dirty="0">
              <a:ln>
                <a:noFill/>
              </a:ln>
              <a:solidFill>
                <a:srgbClr val="38377D"/>
              </a:solidFill>
              <a:effectLst/>
              <a:uLnTx/>
              <a:uFillTx/>
              <a:latin typeface="Times New Roman" panose="02020603050405020304" pitchFamily="18" charset="0"/>
              <a:ea typeface="Open Sans" pitchFamily="2" charset="0"/>
              <a:cs typeface="Times New Roman" panose="02020603050405020304" pitchFamily="18" charset="0"/>
            </a:endParaRPr>
          </a:p>
        </p:txBody>
      </p:sp>
    </p:spTree>
    <p:extLst>
      <p:ext uri="{BB962C8B-B14F-4D97-AF65-F5344CB8AC3E}">
        <p14:creationId xmlns:p14="http://schemas.microsoft.com/office/powerpoint/2010/main" val="4261060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7C9C6A5-FFE3-E09B-61D8-B83549DD4F64}"/>
              </a:ext>
            </a:extLst>
          </p:cNvPr>
          <p:cNvSpPr/>
          <p:nvPr/>
        </p:nvSpPr>
        <p:spPr>
          <a:xfrm>
            <a:off x="0" y="108820"/>
            <a:ext cx="78613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FFC000"/>
          </a:solidFill>
          <a:ln>
            <a:noFill/>
          </a:ln>
          <a:effectLst>
            <a:outerShdw blurRad="2159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2457A2-2739-E2A5-26EC-77E18E4B2390}"/>
              </a:ext>
            </a:extLst>
          </p:cNvPr>
          <p:cNvSpPr/>
          <p:nvPr/>
        </p:nvSpPr>
        <p:spPr>
          <a:xfrm>
            <a:off x="0" y="6480699"/>
            <a:ext cx="12192000" cy="45719"/>
          </a:xfrm>
          <a:prstGeom prst="rect">
            <a:avLst/>
          </a:pr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56CAA5DB-43C4-492D-5152-8BE6C4FD0DA8}"/>
              </a:ext>
            </a:extLst>
          </p:cNvPr>
          <p:cNvSpPr/>
          <p:nvPr/>
        </p:nvSpPr>
        <p:spPr>
          <a:xfrm>
            <a:off x="0" y="-12953"/>
            <a:ext cx="78232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48314E5-CC2F-B5E5-A6CD-78FC0F582765}"/>
              </a:ext>
            </a:extLst>
          </p:cNvPr>
          <p:cNvSpPr txBox="1"/>
          <p:nvPr/>
        </p:nvSpPr>
        <p:spPr>
          <a:xfrm>
            <a:off x="166724" y="8771"/>
            <a:ext cx="720127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IN"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ABOUT CENTRE FOR AUDIT QUALITY DIRECTORATE (CAQD)</a:t>
            </a:r>
            <a:endPar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B31F247-4E9B-2485-5C4E-090065EB967F}"/>
              </a:ext>
            </a:extLst>
          </p:cNvPr>
          <p:cNvSpPr/>
          <p:nvPr/>
        </p:nvSpPr>
        <p:spPr>
          <a:xfrm>
            <a:off x="583829" y="1812019"/>
            <a:ext cx="6367060" cy="378565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buFont typeface="Wingdings" pitchFamily="2" charset="2"/>
              <a:buChar char="§"/>
            </a:pPr>
            <a:r>
              <a:rPr lang="en-US" sz="1600" dirty="0">
                <a:solidFill>
                  <a:prstClr val="black"/>
                </a:solidFill>
                <a:latin typeface="Times New Roman" panose="02020603050405020304" pitchFamily="18" charset="0"/>
                <a:cs typeface="Times New Roman" panose="02020603050405020304" pitchFamily="18" charset="0"/>
              </a:rPr>
              <a:t>Develops the Framework for Audit Quality.</a:t>
            </a:r>
          </a:p>
          <a:p>
            <a:pPr lvl="0" algn="just"/>
            <a:endParaRPr lang="en-US" sz="1600" dirty="0">
              <a:solidFill>
                <a:prstClr val="black"/>
              </a:solidFill>
              <a:latin typeface="Times New Roman" panose="02020603050405020304" pitchFamily="18" charset="0"/>
              <a:cs typeface="Times New Roman" panose="02020603050405020304" pitchFamily="18" charset="0"/>
            </a:endParaRPr>
          </a:p>
          <a:p>
            <a:pPr marL="285750" lvl="0" indent="-285750" algn="just">
              <a:buFont typeface="Wingdings" pitchFamily="2" charset="2"/>
              <a:buChar char="§"/>
            </a:pPr>
            <a:r>
              <a:rPr lang="en-US" sz="1600" dirty="0">
                <a:solidFill>
                  <a:prstClr val="black"/>
                </a:solidFill>
                <a:latin typeface="Times New Roman" panose="02020603050405020304" pitchFamily="18" charset="0"/>
                <a:cs typeface="Times New Roman" panose="02020603050405020304" pitchFamily="18" charset="0"/>
              </a:rPr>
              <a:t>Focuses on key elements of Audit Quality.</a:t>
            </a:r>
          </a:p>
          <a:p>
            <a:pPr lvl="0" algn="just"/>
            <a:endParaRPr lang="en-US" sz="1600" dirty="0">
              <a:solidFill>
                <a:prstClr val="black"/>
              </a:solidFill>
              <a:latin typeface="Times New Roman" panose="02020603050405020304" pitchFamily="18" charset="0"/>
              <a:cs typeface="Times New Roman" panose="02020603050405020304" pitchFamily="18" charset="0"/>
            </a:endParaRPr>
          </a:p>
          <a:p>
            <a:pPr marL="285750" lvl="0" indent="-285750" algn="just">
              <a:buFont typeface="Wingdings" pitchFamily="2" charset="2"/>
              <a:buChar char="§"/>
            </a:pPr>
            <a:r>
              <a:rPr lang="en-US" sz="1600" dirty="0">
                <a:solidFill>
                  <a:prstClr val="black"/>
                </a:solidFill>
                <a:latin typeface="Times New Roman" panose="02020603050405020304" pitchFamily="18" charset="0"/>
                <a:cs typeface="Times New Roman" panose="02020603050405020304" pitchFamily="18" charset="0"/>
              </a:rPr>
              <a:t>Formulates the Audit Quality Maturity Model.</a:t>
            </a:r>
          </a:p>
          <a:p>
            <a:pPr lvl="0" algn="just"/>
            <a:endParaRPr lang="en-US" sz="1600" dirty="0">
              <a:solidFill>
                <a:prstClr val="black"/>
              </a:solidFill>
              <a:latin typeface="Times New Roman" panose="02020603050405020304" pitchFamily="18" charset="0"/>
              <a:cs typeface="Times New Roman" panose="02020603050405020304" pitchFamily="18" charset="0"/>
            </a:endParaRPr>
          </a:p>
          <a:p>
            <a:pPr marL="285750" lvl="0" indent="-285750" algn="just">
              <a:buFont typeface="Wingdings" pitchFamily="2" charset="2"/>
              <a:buChar char="§"/>
            </a:pPr>
            <a:r>
              <a:rPr lang="en-US" sz="1600" dirty="0">
                <a:solidFill>
                  <a:prstClr val="black"/>
                </a:solidFill>
                <a:latin typeface="Times New Roman" panose="02020603050405020304" pitchFamily="18" charset="0"/>
                <a:cs typeface="Times New Roman" panose="02020603050405020304" pitchFamily="18" charset="0"/>
              </a:rPr>
              <a:t>Conducts contemporary Education and Training in audit and allied areas for continual improvement of Audit Quality.</a:t>
            </a:r>
          </a:p>
          <a:p>
            <a:pPr lvl="0" algn="just"/>
            <a:endParaRPr lang="en-US" sz="1600" dirty="0">
              <a:solidFill>
                <a:prstClr val="black"/>
              </a:solidFill>
              <a:latin typeface="Times New Roman" panose="02020603050405020304" pitchFamily="18" charset="0"/>
              <a:cs typeface="Times New Roman" panose="02020603050405020304" pitchFamily="18" charset="0"/>
            </a:endParaRPr>
          </a:p>
          <a:p>
            <a:pPr marL="285750" lvl="0" indent="-285750" algn="just">
              <a:buFont typeface="Wingdings" pitchFamily="2" charset="2"/>
              <a:buChar char="§"/>
            </a:pPr>
            <a:r>
              <a:rPr lang="en-US" sz="1600" dirty="0">
                <a:solidFill>
                  <a:prstClr val="black"/>
                </a:solidFill>
                <a:latin typeface="Times New Roman" panose="02020603050405020304" pitchFamily="18" charset="0"/>
                <a:cs typeface="Times New Roman" panose="02020603050405020304" pitchFamily="18" charset="0"/>
              </a:rPr>
              <a:t>Pursues Research and Innovation in audit to elevate Audit Quality.</a:t>
            </a:r>
          </a:p>
          <a:p>
            <a:pPr lvl="0" algn="just"/>
            <a:endParaRPr lang="en-US" sz="1600" dirty="0">
              <a:solidFill>
                <a:prstClr val="black"/>
              </a:solidFill>
              <a:latin typeface="Times New Roman" panose="02020603050405020304" pitchFamily="18" charset="0"/>
              <a:cs typeface="Times New Roman" panose="02020603050405020304" pitchFamily="18" charset="0"/>
            </a:endParaRPr>
          </a:p>
          <a:p>
            <a:pPr marL="285750" lvl="0" indent="-285750" algn="just">
              <a:buFont typeface="Wingdings" pitchFamily="2" charset="2"/>
              <a:buChar char="§"/>
            </a:pPr>
            <a:r>
              <a:rPr lang="en-US" sz="1600" dirty="0">
                <a:solidFill>
                  <a:prstClr val="black"/>
                </a:solidFill>
                <a:latin typeface="Times New Roman" panose="02020603050405020304" pitchFamily="18" charset="0"/>
                <a:cs typeface="Times New Roman" panose="02020603050405020304" pitchFamily="18" charset="0"/>
              </a:rPr>
              <a:t>Develops and promotes Audit Quality indicators.</a:t>
            </a:r>
          </a:p>
          <a:p>
            <a:pPr lvl="0" algn="just"/>
            <a:endParaRPr lang="en-US" sz="1600" dirty="0">
              <a:solidFill>
                <a:prstClr val="black"/>
              </a:solidFill>
              <a:latin typeface="Times New Roman" panose="02020603050405020304" pitchFamily="18" charset="0"/>
              <a:cs typeface="Times New Roman" panose="02020603050405020304" pitchFamily="18" charset="0"/>
            </a:endParaRPr>
          </a:p>
          <a:p>
            <a:pPr marL="285750" lvl="0" indent="-285750" algn="just">
              <a:buFont typeface="Wingdings" pitchFamily="2" charset="2"/>
              <a:buChar char="§"/>
            </a:pPr>
            <a:r>
              <a:rPr lang="en-US" sz="1600" dirty="0">
                <a:solidFill>
                  <a:prstClr val="black"/>
                </a:solidFill>
                <a:latin typeface="Times New Roman" panose="02020603050405020304" pitchFamily="18" charset="0"/>
                <a:cs typeface="Times New Roman" panose="02020603050405020304" pitchFamily="18" charset="0"/>
              </a:rPr>
              <a:t>Facilitates access to cost-effective Digital and online Resources to ensure high Audit Quality.</a:t>
            </a:r>
          </a:p>
        </p:txBody>
      </p:sp>
      <p:sp>
        <p:nvSpPr>
          <p:cNvPr id="16" name="Rectangle 15">
            <a:extLst>
              <a:ext uri="{FF2B5EF4-FFF2-40B4-BE49-F238E27FC236}">
                <a16:creationId xmlns:a16="http://schemas.microsoft.com/office/drawing/2014/main" id="{A59C2701-880E-7AE4-D97A-A97EE58795FD}"/>
              </a:ext>
            </a:extLst>
          </p:cNvPr>
          <p:cNvSpPr/>
          <p:nvPr/>
        </p:nvSpPr>
        <p:spPr>
          <a:xfrm>
            <a:off x="7211164" y="5597671"/>
            <a:ext cx="4540439" cy="38805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EED1BD1E-157F-703E-8236-76063FDCB9DE}"/>
              </a:ext>
            </a:extLst>
          </p:cNvPr>
          <p:cNvSpPr/>
          <p:nvPr/>
        </p:nvSpPr>
        <p:spPr>
          <a:xfrm>
            <a:off x="7211164" y="1635645"/>
            <a:ext cx="4540439" cy="3974769"/>
          </a:xfrm>
          <a:prstGeom prst="rect">
            <a:avLst/>
          </a:prstGeom>
          <a:solidFill>
            <a:srgbClr val="5A80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5" name="TextBox 4">
            <a:extLst>
              <a:ext uri="{FF2B5EF4-FFF2-40B4-BE49-F238E27FC236}">
                <a16:creationId xmlns:a16="http://schemas.microsoft.com/office/drawing/2014/main" id="{62463357-9DA3-6379-D6B9-1B63A63BDCC9}"/>
              </a:ext>
            </a:extLst>
          </p:cNvPr>
          <p:cNvSpPr txBox="1"/>
          <p:nvPr/>
        </p:nvSpPr>
        <p:spPr>
          <a:xfrm>
            <a:off x="7211163" y="2464763"/>
            <a:ext cx="4540439" cy="21082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100">
                <a:blipFill dpi="0" rotWithShape="1">
                  <a:blip r:embed="rId2">
                    <a:extLst>
                      <a:ext uri="{28A0092B-C50C-407E-A947-70E740481C1C}">
                        <a14:useLocalDpi xmlns:a14="http://schemas.microsoft.com/office/drawing/2010/main" val="0"/>
                      </a:ext>
                    </a:extLst>
                  </a:blip>
                  <a:stretch>
                    <a:fillRect/>
                  </a:stretch>
                </a:blipFill>
                <a:latin typeface="Aharoni" panose="02010803020104030203" pitchFamily="2" charset="-79"/>
                <a:cs typeface="Aharoni" panose="02010803020104030203" pitchFamily="2" charset="-79"/>
              </a:rPr>
              <a:t>CAQ</a:t>
            </a:r>
          </a:p>
        </p:txBody>
      </p:sp>
      <p:pic>
        <p:nvPicPr>
          <p:cNvPr id="14" name="Picture 13" descr="A green check mark on a black background&#10;&#10;Description automatically generated">
            <a:extLst>
              <a:ext uri="{FF2B5EF4-FFF2-40B4-BE49-F238E27FC236}">
                <a16:creationId xmlns:a16="http://schemas.microsoft.com/office/drawing/2014/main" id="{FAD1ED72-0DF1-77D3-C935-3DE43F88F095}"/>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914889" y="2629176"/>
            <a:ext cx="1257298" cy="1216760"/>
          </a:xfrm>
          <a:prstGeom prst="rect">
            <a:avLst/>
          </a:prstGeom>
        </p:spPr>
      </p:pic>
      <p:sp>
        <p:nvSpPr>
          <p:cNvPr id="15" name="TextBox 14">
            <a:extLst>
              <a:ext uri="{FF2B5EF4-FFF2-40B4-BE49-F238E27FC236}">
                <a16:creationId xmlns:a16="http://schemas.microsoft.com/office/drawing/2014/main" id="{06F59D4A-E07D-52D4-A3C3-027D958070CF}"/>
              </a:ext>
            </a:extLst>
          </p:cNvPr>
          <p:cNvSpPr txBox="1"/>
          <p:nvPr/>
        </p:nvSpPr>
        <p:spPr>
          <a:xfrm>
            <a:off x="7211163" y="4760690"/>
            <a:ext cx="454043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solidFill>
                  <a:srgbClr val="002049"/>
                </a:solidFill>
              </a:rPr>
              <a:t>CENTRE FOR </a:t>
            </a:r>
            <a:r>
              <a:rPr lang="en-US" sz="2400" b="1">
                <a:solidFill>
                  <a:schemeClr val="bg1"/>
                </a:solidFill>
              </a:rPr>
              <a:t>AUDIT QUALITY</a:t>
            </a:r>
          </a:p>
        </p:txBody>
      </p:sp>
    </p:spTree>
    <p:extLst>
      <p:ext uri="{BB962C8B-B14F-4D97-AF65-F5344CB8AC3E}">
        <p14:creationId xmlns:p14="http://schemas.microsoft.com/office/powerpoint/2010/main" val="30100539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7C9C6A5-FFE3-E09B-61D8-B83549DD4F64}"/>
              </a:ext>
            </a:extLst>
          </p:cNvPr>
          <p:cNvSpPr/>
          <p:nvPr/>
        </p:nvSpPr>
        <p:spPr>
          <a:xfrm>
            <a:off x="0" y="108820"/>
            <a:ext cx="78613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FFC000"/>
          </a:solidFill>
          <a:ln>
            <a:noFill/>
          </a:ln>
          <a:effectLst>
            <a:outerShdw blurRad="2159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2457A2-2739-E2A5-26EC-77E18E4B2390}"/>
              </a:ext>
            </a:extLst>
          </p:cNvPr>
          <p:cNvSpPr/>
          <p:nvPr/>
        </p:nvSpPr>
        <p:spPr>
          <a:xfrm>
            <a:off x="0" y="6480699"/>
            <a:ext cx="12192000" cy="45719"/>
          </a:xfrm>
          <a:prstGeom prst="rect">
            <a:avLst/>
          </a:pr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56CAA5DB-43C4-492D-5152-8BE6C4FD0DA8}"/>
              </a:ext>
            </a:extLst>
          </p:cNvPr>
          <p:cNvSpPr/>
          <p:nvPr/>
        </p:nvSpPr>
        <p:spPr>
          <a:xfrm>
            <a:off x="0" y="-12953"/>
            <a:ext cx="78232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48314E5-CC2F-B5E5-A6CD-78FC0F582765}"/>
              </a:ext>
            </a:extLst>
          </p:cNvPr>
          <p:cNvSpPr txBox="1"/>
          <p:nvPr/>
        </p:nvSpPr>
        <p:spPr>
          <a:xfrm>
            <a:off x="330015" y="175997"/>
            <a:ext cx="7201270"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IN"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INITIATIVES BY CAQD</a:t>
            </a:r>
            <a:endPar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aphicFrame>
        <p:nvGraphicFramePr>
          <p:cNvPr id="6" name="Text Placeholder 3">
            <a:extLst>
              <a:ext uri="{FF2B5EF4-FFF2-40B4-BE49-F238E27FC236}">
                <a16:creationId xmlns:a16="http://schemas.microsoft.com/office/drawing/2014/main" id="{7A0467D4-F8A1-C6CE-CE47-4B8C132FBBF8}"/>
              </a:ext>
            </a:extLst>
          </p:cNvPr>
          <p:cNvGraphicFramePr/>
          <p:nvPr>
            <p:extLst>
              <p:ext uri="{D42A27DB-BD31-4B8C-83A1-F6EECF244321}">
                <p14:modId xmlns:p14="http://schemas.microsoft.com/office/powerpoint/2010/main" val="2578966163"/>
              </p:ext>
            </p:extLst>
          </p:nvPr>
        </p:nvGraphicFramePr>
        <p:xfrm>
          <a:off x="1059180" y="1451191"/>
          <a:ext cx="10073640" cy="4423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5931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06F001-BAAA-25A4-A477-EEB36215589F}"/>
              </a:ext>
            </a:extLst>
          </p:cNvPr>
          <p:cNvSpPr/>
          <p:nvPr/>
        </p:nvSpPr>
        <p:spPr>
          <a:xfrm>
            <a:off x="0" y="1964652"/>
            <a:ext cx="12192000" cy="39185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8" name="Freeform: Shape 7">
            <a:extLst>
              <a:ext uri="{FF2B5EF4-FFF2-40B4-BE49-F238E27FC236}">
                <a16:creationId xmlns:a16="http://schemas.microsoft.com/office/drawing/2014/main" id="{97C9C6A5-FFE3-E09B-61D8-B83549DD4F64}"/>
              </a:ext>
            </a:extLst>
          </p:cNvPr>
          <p:cNvSpPr/>
          <p:nvPr/>
        </p:nvSpPr>
        <p:spPr>
          <a:xfrm>
            <a:off x="0" y="108820"/>
            <a:ext cx="78613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FFC000"/>
          </a:solidFill>
          <a:ln>
            <a:noFill/>
          </a:ln>
          <a:effectLst>
            <a:outerShdw blurRad="2159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2457A2-2739-E2A5-26EC-77E18E4B2390}"/>
              </a:ext>
            </a:extLst>
          </p:cNvPr>
          <p:cNvSpPr/>
          <p:nvPr/>
        </p:nvSpPr>
        <p:spPr>
          <a:xfrm>
            <a:off x="0" y="6480699"/>
            <a:ext cx="12192000" cy="45719"/>
          </a:xfrm>
          <a:prstGeom prst="rect">
            <a:avLst/>
          </a:pr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56CAA5DB-43C4-492D-5152-8BE6C4FD0DA8}"/>
              </a:ext>
            </a:extLst>
          </p:cNvPr>
          <p:cNvSpPr/>
          <p:nvPr/>
        </p:nvSpPr>
        <p:spPr>
          <a:xfrm>
            <a:off x="0" y="-12953"/>
            <a:ext cx="78232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48314E5-CC2F-B5E5-A6CD-78FC0F582765}"/>
              </a:ext>
            </a:extLst>
          </p:cNvPr>
          <p:cNvSpPr txBox="1"/>
          <p:nvPr/>
        </p:nvSpPr>
        <p:spPr>
          <a:xfrm>
            <a:off x="310965" y="-12953"/>
            <a:ext cx="720127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AUDIT QUALITY MATURITY MODEL (AQMM)</a:t>
            </a:r>
          </a:p>
        </p:txBody>
      </p:sp>
      <p:sp>
        <p:nvSpPr>
          <p:cNvPr id="3" name="TextBox 2">
            <a:extLst>
              <a:ext uri="{FF2B5EF4-FFF2-40B4-BE49-F238E27FC236}">
                <a16:creationId xmlns:a16="http://schemas.microsoft.com/office/drawing/2014/main" id="{129177BD-D014-20B6-903C-64FDAFABE666}"/>
              </a:ext>
            </a:extLst>
          </p:cNvPr>
          <p:cNvSpPr txBox="1"/>
          <p:nvPr/>
        </p:nvSpPr>
        <p:spPr>
          <a:xfrm>
            <a:off x="578861" y="2249759"/>
            <a:ext cx="6945966" cy="28007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Wingdings" pitchFamily="2" charset="2"/>
              <a:buChar char="§"/>
            </a:pPr>
            <a:r>
              <a:rPr lang="en-US" sz="1600" dirty="0">
                <a:latin typeface="Times New Roman" panose="02020603050405020304" pitchFamily="18" charset="0"/>
                <a:cs typeface="Times New Roman" panose="02020603050405020304" pitchFamily="18" charset="0"/>
              </a:rPr>
              <a:t>Measures Audit Quality maturity at firm level.</a:t>
            </a:r>
          </a:p>
          <a:p>
            <a:pPr marL="285750" indent="-285750" algn="just">
              <a:buFont typeface="Wingdings" pitchFamily="2" charset="2"/>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
            </a:pPr>
            <a:r>
              <a:rPr lang="en-US" sz="1600" dirty="0">
                <a:latin typeface="Times New Roman" panose="02020603050405020304" pitchFamily="18" charset="0"/>
                <a:cs typeface="Times New Roman" panose="02020603050405020304" pitchFamily="18" charset="0"/>
              </a:rPr>
              <a:t>Cross-functional evaluation model for practicing firms.</a:t>
            </a:r>
          </a:p>
          <a:p>
            <a:pPr marL="285750" indent="-285750" algn="just">
              <a:buFont typeface="Wingdings" pitchFamily="2" charset="2"/>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
            </a:pPr>
            <a:r>
              <a:rPr lang="en-US" sz="1600" dirty="0">
                <a:latin typeface="Times New Roman" panose="02020603050405020304" pitchFamily="18" charset="0"/>
                <a:cs typeface="Times New Roman" panose="02020603050405020304" pitchFamily="18" charset="0"/>
              </a:rPr>
              <a:t>Provides a roadmap to improve Audit Quality. </a:t>
            </a:r>
          </a:p>
          <a:p>
            <a:pPr marL="285750" indent="-285750" algn="just">
              <a:buFont typeface="Wingdings" pitchFamily="2" charset="2"/>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
            </a:pPr>
            <a:r>
              <a:rPr lang="en-IN" sz="1600" dirty="0">
                <a:latin typeface="Times New Roman" panose="02020603050405020304" pitchFamily="18" charset="0"/>
                <a:cs typeface="Times New Roman" panose="02020603050405020304" pitchFamily="18" charset="0"/>
              </a:rPr>
              <a:t>Practice units can evaluate themselves on Practice Management (Operation), Human Resource Management and Practice Management – Strategic / Functional.</a:t>
            </a:r>
            <a:endParaRPr lang="en-US" sz="16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
            </a:pPr>
            <a:r>
              <a:rPr lang="en-US" sz="1600" dirty="0">
                <a:latin typeface="Times New Roman" panose="02020603050405020304" pitchFamily="18" charset="0"/>
                <a:cs typeface="Times New Roman" panose="02020603050405020304" pitchFamily="18" charset="0"/>
              </a:rPr>
              <a:t>Mandatory for certain categories of firms.</a:t>
            </a:r>
          </a:p>
        </p:txBody>
      </p:sp>
      <p:pic>
        <p:nvPicPr>
          <p:cNvPr id="5" name="Picture 4">
            <a:extLst>
              <a:ext uri="{FF2B5EF4-FFF2-40B4-BE49-F238E27FC236}">
                <a16:creationId xmlns:a16="http://schemas.microsoft.com/office/drawing/2014/main" id="{BCE85F45-DE77-6DA1-8992-EC995EF53F14}"/>
              </a:ext>
            </a:extLst>
          </p:cNvPr>
          <p:cNvPicPr>
            <a:picLocks noChangeAspect="1"/>
          </p:cNvPicPr>
          <p:nvPr/>
        </p:nvPicPr>
        <p:blipFill>
          <a:blip r:embed="rId2"/>
          <a:srcRect l="1467" t="801" r="3993" b="2997"/>
          <a:stretch>
            <a:fillRect/>
          </a:stretch>
        </p:blipFill>
        <p:spPr>
          <a:xfrm>
            <a:off x="8090903" y="1228735"/>
            <a:ext cx="3535021" cy="4739862"/>
          </a:xfrm>
          <a:prstGeom prst="rect">
            <a:avLst/>
          </a:prstGeom>
          <a:effectLst>
            <a:outerShdw blurRad="50800" dist="38100" dir="13500000" algn="br" rotWithShape="0">
              <a:prstClr val="black">
                <a:alpha val="40000"/>
              </a:prstClr>
            </a:outerShdw>
          </a:effectLst>
        </p:spPr>
      </p:pic>
      <p:sp>
        <p:nvSpPr>
          <p:cNvPr id="15" name="Rectangle 14">
            <a:extLst>
              <a:ext uri="{FF2B5EF4-FFF2-40B4-BE49-F238E27FC236}">
                <a16:creationId xmlns:a16="http://schemas.microsoft.com/office/drawing/2014/main" id="{6376E425-5759-70BF-9C51-BFE5F4658FAC}"/>
              </a:ext>
            </a:extLst>
          </p:cNvPr>
          <p:cNvSpPr/>
          <p:nvPr/>
        </p:nvSpPr>
        <p:spPr>
          <a:xfrm>
            <a:off x="8090902" y="5968597"/>
            <a:ext cx="3535021" cy="232672"/>
          </a:xfrm>
          <a:prstGeom prst="rect">
            <a:avLst/>
          </a:prstGeom>
          <a:solidFill>
            <a:srgbClr val="FFC000"/>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2717774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06F001-BAAA-25A4-A477-EEB36215589F}"/>
              </a:ext>
            </a:extLst>
          </p:cNvPr>
          <p:cNvSpPr/>
          <p:nvPr/>
        </p:nvSpPr>
        <p:spPr>
          <a:xfrm>
            <a:off x="0" y="1964652"/>
            <a:ext cx="12192000" cy="39185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8" name="Freeform: Shape 7">
            <a:extLst>
              <a:ext uri="{FF2B5EF4-FFF2-40B4-BE49-F238E27FC236}">
                <a16:creationId xmlns:a16="http://schemas.microsoft.com/office/drawing/2014/main" id="{97C9C6A5-FFE3-E09B-61D8-B83549DD4F64}"/>
              </a:ext>
            </a:extLst>
          </p:cNvPr>
          <p:cNvSpPr/>
          <p:nvPr/>
        </p:nvSpPr>
        <p:spPr>
          <a:xfrm>
            <a:off x="0" y="108820"/>
            <a:ext cx="78613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FFC000"/>
          </a:solidFill>
          <a:ln>
            <a:noFill/>
          </a:ln>
          <a:effectLst>
            <a:outerShdw blurRad="2159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2457A2-2739-E2A5-26EC-77E18E4B2390}"/>
              </a:ext>
            </a:extLst>
          </p:cNvPr>
          <p:cNvSpPr/>
          <p:nvPr/>
        </p:nvSpPr>
        <p:spPr>
          <a:xfrm>
            <a:off x="0" y="6480699"/>
            <a:ext cx="12192000" cy="45719"/>
          </a:xfrm>
          <a:prstGeom prst="rect">
            <a:avLst/>
          </a:pr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56CAA5DB-43C4-492D-5152-8BE6C4FD0DA8}"/>
              </a:ext>
            </a:extLst>
          </p:cNvPr>
          <p:cNvSpPr/>
          <p:nvPr/>
        </p:nvSpPr>
        <p:spPr>
          <a:xfrm>
            <a:off x="0" y="-12953"/>
            <a:ext cx="78232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48314E5-CC2F-B5E5-A6CD-78FC0F582765}"/>
              </a:ext>
            </a:extLst>
          </p:cNvPr>
          <p:cNvSpPr txBox="1"/>
          <p:nvPr/>
        </p:nvSpPr>
        <p:spPr>
          <a:xfrm>
            <a:off x="119336" y="-1281"/>
            <a:ext cx="720127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PUBLICATION ON</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SIGNIFICANT AUDIT MATTERS (SAM)</a:t>
            </a:r>
          </a:p>
        </p:txBody>
      </p:sp>
      <p:sp>
        <p:nvSpPr>
          <p:cNvPr id="3" name="TextBox 2">
            <a:extLst>
              <a:ext uri="{FF2B5EF4-FFF2-40B4-BE49-F238E27FC236}">
                <a16:creationId xmlns:a16="http://schemas.microsoft.com/office/drawing/2014/main" id="{129177BD-D014-20B6-903C-64FDAFABE666}"/>
              </a:ext>
            </a:extLst>
          </p:cNvPr>
          <p:cNvSpPr txBox="1"/>
          <p:nvPr/>
        </p:nvSpPr>
        <p:spPr>
          <a:xfrm>
            <a:off x="4564373" y="2536216"/>
            <a:ext cx="6703858"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Wingdings" pitchFamily="2" charset="2"/>
              <a:buChar char="§"/>
            </a:pPr>
            <a:r>
              <a:rPr lang="en-US" sz="1600" dirty="0">
                <a:latin typeface="Times New Roman" panose="02020603050405020304" pitchFamily="18" charset="0"/>
                <a:cs typeface="Times New Roman" panose="02020603050405020304" pitchFamily="18" charset="0"/>
              </a:rPr>
              <a:t>Compilation of the reporting of Modified Opinions, Key Audit Matters (KAM), Emphasis on Matter (EOM), Other Matter, Material Uncertainty relating to going concern and Internal Financial Controls.</a:t>
            </a:r>
          </a:p>
          <a:p>
            <a:pPr marL="285750" indent="-285750" algn="just">
              <a:buFont typeface="Wingdings" pitchFamily="2" charset="2"/>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
            </a:pPr>
            <a:r>
              <a:rPr lang="en-US" sz="1600" dirty="0">
                <a:latin typeface="Times New Roman" panose="02020603050405020304" pitchFamily="18" charset="0"/>
                <a:cs typeface="Times New Roman" panose="02020603050405020304" pitchFamily="18" charset="0"/>
              </a:rPr>
              <a:t>Reporting under various clauses of CARO 2020 is also included.</a:t>
            </a:r>
          </a:p>
          <a:p>
            <a:pPr marL="285750" indent="-285750" algn="just">
              <a:buFont typeface="Wingdings" pitchFamily="2" charset="2"/>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
            </a:pPr>
            <a:r>
              <a:rPr lang="en-US" sz="1600" dirty="0">
                <a:latin typeface="Times New Roman" panose="02020603050405020304" pitchFamily="18" charset="0"/>
                <a:cs typeface="Times New Roman" panose="02020603050405020304" pitchFamily="18" charset="0"/>
              </a:rPr>
              <a:t>Unique reporting covering 450+ listed companies presenting different issues reported by auditors.</a:t>
            </a:r>
          </a:p>
          <a:p>
            <a:pPr marL="285750" indent="-285750" algn="just">
              <a:buFont typeface="Wingdings" pitchFamily="2" charset="2"/>
              <a:buChar char="§"/>
            </a:pPr>
            <a:endParaRPr lang="en-US" sz="16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
            </a:pPr>
            <a:r>
              <a:rPr lang="en-US" sz="1600" dirty="0">
                <a:latin typeface="Times New Roman" panose="02020603050405020304" pitchFamily="18" charset="0"/>
                <a:cs typeface="Times New Roman" panose="02020603050405020304" pitchFamily="18" charset="0"/>
              </a:rPr>
              <a:t>E-publication providing ease of searching.</a:t>
            </a:r>
          </a:p>
        </p:txBody>
      </p:sp>
      <p:pic>
        <p:nvPicPr>
          <p:cNvPr id="4" name="Picture 3" descr="A document with text on it&#10;&#10;Description automatically generated">
            <a:extLst>
              <a:ext uri="{FF2B5EF4-FFF2-40B4-BE49-F238E27FC236}">
                <a16:creationId xmlns:a16="http://schemas.microsoft.com/office/drawing/2014/main" id="{EAF82FED-9CA2-E04C-733C-B3F362A741EA}"/>
              </a:ext>
            </a:extLst>
          </p:cNvPr>
          <p:cNvPicPr>
            <a:picLocks noChangeAspect="1"/>
          </p:cNvPicPr>
          <p:nvPr/>
        </p:nvPicPr>
        <p:blipFill>
          <a:blip r:embed="rId2"/>
          <a:srcRect r="2" b="8683"/>
          <a:stretch>
            <a:fillRect/>
          </a:stretch>
        </p:blipFill>
        <p:spPr>
          <a:xfrm>
            <a:off x="440396" y="1389722"/>
            <a:ext cx="3835304" cy="4847535"/>
          </a:xfrm>
          <a:prstGeom prst="rect">
            <a:avLst/>
          </a:prstGeom>
          <a:effectLst/>
        </p:spPr>
      </p:pic>
      <p:sp>
        <p:nvSpPr>
          <p:cNvPr id="6" name="Rectangle 5">
            <a:extLst>
              <a:ext uri="{FF2B5EF4-FFF2-40B4-BE49-F238E27FC236}">
                <a16:creationId xmlns:a16="http://schemas.microsoft.com/office/drawing/2014/main" id="{E2B3A1A3-A217-E1D6-EEAA-92BDC0E29E94}"/>
              </a:ext>
            </a:extLst>
          </p:cNvPr>
          <p:cNvSpPr/>
          <p:nvPr/>
        </p:nvSpPr>
        <p:spPr>
          <a:xfrm>
            <a:off x="440396" y="5987143"/>
            <a:ext cx="3835304" cy="252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172984544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06F001-BAAA-25A4-A477-EEB36215589F}"/>
              </a:ext>
            </a:extLst>
          </p:cNvPr>
          <p:cNvSpPr/>
          <p:nvPr/>
        </p:nvSpPr>
        <p:spPr>
          <a:xfrm>
            <a:off x="0" y="1964652"/>
            <a:ext cx="12192000" cy="39185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97C9C6A5-FFE3-E09B-61D8-B83549DD4F64}"/>
              </a:ext>
            </a:extLst>
          </p:cNvPr>
          <p:cNvSpPr/>
          <p:nvPr/>
        </p:nvSpPr>
        <p:spPr>
          <a:xfrm>
            <a:off x="0" y="108820"/>
            <a:ext cx="78613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FFC000"/>
          </a:solidFill>
          <a:ln>
            <a:noFill/>
          </a:ln>
          <a:effectLst>
            <a:outerShdw blurRad="2159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2457A2-2739-E2A5-26EC-77E18E4B2390}"/>
              </a:ext>
            </a:extLst>
          </p:cNvPr>
          <p:cNvSpPr/>
          <p:nvPr/>
        </p:nvSpPr>
        <p:spPr>
          <a:xfrm>
            <a:off x="0" y="6480699"/>
            <a:ext cx="12192000" cy="45719"/>
          </a:xfrm>
          <a:prstGeom prst="rect">
            <a:avLst/>
          </a:pr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56CAA5DB-43C4-492D-5152-8BE6C4FD0DA8}"/>
              </a:ext>
            </a:extLst>
          </p:cNvPr>
          <p:cNvSpPr/>
          <p:nvPr/>
        </p:nvSpPr>
        <p:spPr>
          <a:xfrm>
            <a:off x="0" y="-12953"/>
            <a:ext cx="78232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48314E5-CC2F-B5E5-A6CD-78FC0F582765}"/>
              </a:ext>
            </a:extLst>
          </p:cNvPr>
          <p:cNvSpPr txBox="1"/>
          <p:nvPr/>
        </p:nvSpPr>
        <p:spPr>
          <a:xfrm>
            <a:off x="263352" y="182012"/>
            <a:ext cx="7201270"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UTILITY FOR BANK BRANCH AUDIT</a:t>
            </a:r>
          </a:p>
        </p:txBody>
      </p:sp>
      <p:sp>
        <p:nvSpPr>
          <p:cNvPr id="3" name="TextBox 2">
            <a:extLst>
              <a:ext uri="{FF2B5EF4-FFF2-40B4-BE49-F238E27FC236}">
                <a16:creationId xmlns:a16="http://schemas.microsoft.com/office/drawing/2014/main" id="{129177BD-D014-20B6-903C-64FDAFABE666}"/>
              </a:ext>
            </a:extLst>
          </p:cNvPr>
          <p:cNvSpPr txBox="1"/>
          <p:nvPr/>
        </p:nvSpPr>
        <p:spPr>
          <a:xfrm>
            <a:off x="317681" y="2354617"/>
            <a:ext cx="5524105"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Facilitates “</a:t>
            </a:r>
            <a:r>
              <a:rPr kumimoji="0" lang="en-US" sz="16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Anywhere-Anytime”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monitoring of audit procedures at bank branches.</a:t>
            </a: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Ensures compliance with audit procedures outlined in ‘Guidance Note on Audit of Banks’ and ‘Technical Guide on the Long Form Audit Report’.</a:t>
            </a: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Easy to use and navigate.</a:t>
            </a: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lang="en-US" sz="1600" dirty="0">
              <a:solidFill>
                <a:prstClr val="black"/>
              </a:solidFill>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Prepares firms for Peer Review with proper documentation.</a:t>
            </a:r>
          </a:p>
        </p:txBody>
      </p:sp>
      <p:pic>
        <p:nvPicPr>
          <p:cNvPr id="5" name="Picture 4" descr="A blue and white rectangular object with text&#10;&#10;Description automatically generated with medium confidence">
            <a:extLst>
              <a:ext uri="{FF2B5EF4-FFF2-40B4-BE49-F238E27FC236}">
                <a16:creationId xmlns:a16="http://schemas.microsoft.com/office/drawing/2014/main" id="{029B0D21-E4C0-F7D4-7E8C-76E41FF645B1}"/>
              </a:ext>
            </a:extLst>
          </p:cNvPr>
          <p:cNvPicPr>
            <a:picLocks noChangeAspect="1"/>
          </p:cNvPicPr>
          <p:nvPr/>
        </p:nvPicPr>
        <p:blipFill>
          <a:blip r:embed="rId2" cstate="print">
            <a:extLst>
              <a:ext uri="{28A0092B-C50C-407E-A947-70E740481C1C}">
                <a14:useLocalDpi xmlns:a14="http://schemas.microsoft.com/office/drawing/2010/main" val="0"/>
              </a:ext>
            </a:extLst>
          </a:blip>
          <a:srcRect l="2530" t="5460" r="39790" b="5133"/>
          <a:stretch>
            <a:fillRect/>
          </a:stretch>
        </p:blipFill>
        <p:spPr>
          <a:xfrm>
            <a:off x="6146956" y="1380592"/>
            <a:ext cx="5604648" cy="4502596"/>
          </a:xfrm>
          <a:prstGeom prst="rect">
            <a:avLst/>
          </a:prstGeom>
        </p:spPr>
      </p:pic>
      <p:sp>
        <p:nvSpPr>
          <p:cNvPr id="6" name="Rectangle 5">
            <a:extLst>
              <a:ext uri="{FF2B5EF4-FFF2-40B4-BE49-F238E27FC236}">
                <a16:creationId xmlns:a16="http://schemas.microsoft.com/office/drawing/2014/main" id="{09B801A8-AADF-7F72-B8C0-560A412AED4B}"/>
              </a:ext>
            </a:extLst>
          </p:cNvPr>
          <p:cNvSpPr/>
          <p:nvPr/>
        </p:nvSpPr>
        <p:spPr>
          <a:xfrm>
            <a:off x="6146956" y="5883188"/>
            <a:ext cx="5604648" cy="252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16921300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06F001-BAAA-25A4-A477-EEB36215589F}"/>
              </a:ext>
            </a:extLst>
          </p:cNvPr>
          <p:cNvSpPr/>
          <p:nvPr/>
        </p:nvSpPr>
        <p:spPr>
          <a:xfrm>
            <a:off x="0" y="1964652"/>
            <a:ext cx="12192000" cy="39185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97C9C6A5-FFE3-E09B-61D8-B83549DD4F64}"/>
              </a:ext>
            </a:extLst>
          </p:cNvPr>
          <p:cNvSpPr/>
          <p:nvPr/>
        </p:nvSpPr>
        <p:spPr>
          <a:xfrm>
            <a:off x="0" y="108820"/>
            <a:ext cx="78613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FFC000"/>
          </a:solidFill>
          <a:ln>
            <a:noFill/>
          </a:ln>
          <a:effectLst>
            <a:outerShdw blurRad="2159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2457A2-2739-E2A5-26EC-77E18E4B2390}"/>
              </a:ext>
            </a:extLst>
          </p:cNvPr>
          <p:cNvSpPr/>
          <p:nvPr/>
        </p:nvSpPr>
        <p:spPr>
          <a:xfrm>
            <a:off x="0" y="6480699"/>
            <a:ext cx="12192000" cy="45719"/>
          </a:xfrm>
          <a:prstGeom prst="rect">
            <a:avLst/>
          </a:pr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56CAA5DB-43C4-492D-5152-8BE6C4FD0DA8}"/>
              </a:ext>
            </a:extLst>
          </p:cNvPr>
          <p:cNvSpPr/>
          <p:nvPr/>
        </p:nvSpPr>
        <p:spPr>
          <a:xfrm>
            <a:off x="0" y="-12953"/>
            <a:ext cx="78232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48314E5-CC2F-B5E5-A6CD-78FC0F582765}"/>
              </a:ext>
            </a:extLst>
          </p:cNvPr>
          <p:cNvSpPr txBox="1"/>
          <p:nvPr/>
        </p:nvSpPr>
        <p:spPr>
          <a:xfrm>
            <a:off x="359347" y="0"/>
            <a:ext cx="720127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UTILITY FOR DETERMINING MATERIALITY </a:t>
            </a:r>
          </a:p>
        </p:txBody>
      </p:sp>
      <p:sp>
        <p:nvSpPr>
          <p:cNvPr id="3" name="TextBox 2">
            <a:extLst>
              <a:ext uri="{FF2B5EF4-FFF2-40B4-BE49-F238E27FC236}">
                <a16:creationId xmlns:a16="http://schemas.microsoft.com/office/drawing/2014/main" id="{129177BD-D014-20B6-903C-64FDAFABE666}"/>
              </a:ext>
            </a:extLst>
          </p:cNvPr>
          <p:cNvSpPr txBox="1"/>
          <p:nvPr/>
        </p:nvSpPr>
        <p:spPr>
          <a:xfrm>
            <a:off x="6580890" y="2265493"/>
            <a:ext cx="5170714" cy="28007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Handholding measure for assisting the firms in smooth conduct of audits.</a:t>
            </a:r>
          </a:p>
          <a:p>
            <a:pPr marR="0" lvl="0" defTabSz="914400" rtl="0" eaLnBrk="1" fontAlgn="auto" latinLnBrk="0" hangingPunct="1">
              <a:lnSpc>
                <a:spcPct val="100000"/>
              </a:lnSpc>
              <a:spcBef>
                <a:spcPct val="0"/>
              </a:spcBef>
              <a:spcAft>
                <a:spcPct val="0"/>
              </a:spcAft>
              <a:buClrTx/>
              <a:buSzTx/>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285750" marR="0" lvl="0" indent="-285750"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Enables users to calculate Materiality threshold for Statutory Audit of an entity. </a:t>
            </a:r>
          </a:p>
          <a:p>
            <a:pPr marL="285750" marR="0" lvl="0" indent="-285750" defTabSz="914400" rtl="0" eaLnBrk="1" fontAlgn="auto" latinLnBrk="0" hangingPunct="1">
              <a:lnSpc>
                <a:spcPct val="100000"/>
              </a:lnSpc>
              <a:spcBef>
                <a:spcPct val="0"/>
              </a:spcBef>
              <a:spcAft>
                <a:spcPct val="0"/>
              </a:spcAft>
              <a:buClrTx/>
              <a:buSzTx/>
              <a:buFont typeface="Wingdings" pitchFamily="2" charset="2"/>
              <a:buChar char="§"/>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Categorises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Risk Assessment parameters as low, medium or high.</a:t>
            </a:r>
          </a:p>
          <a:p>
            <a:pPr marL="285750" marR="0" lvl="0" indent="-285750" defTabSz="914400" rtl="0" eaLnBrk="1" fontAlgn="auto" latinLnBrk="0" hangingPunct="1">
              <a:lnSpc>
                <a:spcPct val="100000"/>
              </a:lnSpc>
              <a:spcBef>
                <a:spcPct val="0"/>
              </a:spcBef>
              <a:spcAft>
                <a:spcPct val="0"/>
              </a:spcAft>
              <a:buClrTx/>
              <a:buSzTx/>
              <a:buFont typeface="Wingdings" pitchFamily="2" charset="2"/>
              <a:buChar char="§"/>
              <a:defRPr/>
            </a:pPr>
            <a:endParaRPr lang="en-US" sz="1600" dirty="0">
              <a:solidFill>
                <a:prstClr val="black"/>
              </a:solidFill>
              <a:latin typeface="Times New Roman" panose="02020603050405020304" pitchFamily="18" charset="0"/>
              <a:cs typeface="Times New Roman" panose="02020603050405020304" pitchFamily="18" charset="0"/>
            </a:endParaRPr>
          </a:p>
          <a:p>
            <a:pPr marL="285750" marR="0" lvl="0" indent="-285750"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Assists in forming of an Audit Opinion after considering impact of total Material Misstatements.</a:t>
            </a:r>
          </a:p>
        </p:txBody>
      </p:sp>
      <p:pic>
        <p:nvPicPr>
          <p:cNvPr id="4" name="Picture 3" descr="A close-up of a computer&#10;&#10;Description automatically generated">
            <a:extLst>
              <a:ext uri="{FF2B5EF4-FFF2-40B4-BE49-F238E27FC236}">
                <a16:creationId xmlns:a16="http://schemas.microsoft.com/office/drawing/2014/main" id="{72F20494-E714-E1D8-9696-C7FF77E94839}"/>
              </a:ext>
            </a:extLst>
          </p:cNvPr>
          <p:cNvPicPr>
            <a:picLocks noChangeAspect="1"/>
          </p:cNvPicPr>
          <p:nvPr/>
        </p:nvPicPr>
        <p:blipFill>
          <a:blip r:embed="rId2">
            <a:extLst>
              <a:ext uri="{28A0092B-C50C-407E-A947-70E740481C1C}">
                <a14:useLocalDpi xmlns:a14="http://schemas.microsoft.com/office/drawing/2010/main" val="0"/>
              </a:ext>
            </a:extLst>
          </a:blip>
          <a:srcRect t="36544" b="267"/>
          <a:stretch>
            <a:fillRect/>
          </a:stretch>
        </p:blipFill>
        <p:spPr>
          <a:xfrm>
            <a:off x="658723" y="1520558"/>
            <a:ext cx="5649568" cy="4605923"/>
          </a:xfrm>
          <a:prstGeom prst="rect">
            <a:avLst/>
          </a:prstGeom>
          <a:effectLst>
            <a:outerShdw blurRad="50800" dist="114300" dir="2700000" algn="tl" rotWithShape="0">
              <a:prstClr val="black">
                <a:alpha val="25000"/>
              </a:prstClr>
            </a:outerShdw>
          </a:effectLst>
        </p:spPr>
      </p:pic>
      <p:sp>
        <p:nvSpPr>
          <p:cNvPr id="6" name="Rectangle 5">
            <a:extLst>
              <a:ext uri="{FF2B5EF4-FFF2-40B4-BE49-F238E27FC236}">
                <a16:creationId xmlns:a16="http://schemas.microsoft.com/office/drawing/2014/main" id="{236E794A-9318-8B2D-08FA-B3DC936979D1}"/>
              </a:ext>
            </a:extLst>
          </p:cNvPr>
          <p:cNvSpPr/>
          <p:nvPr/>
        </p:nvSpPr>
        <p:spPr>
          <a:xfrm>
            <a:off x="359347" y="1520558"/>
            <a:ext cx="309767" cy="46059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39636264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06F001-BAAA-25A4-A477-EEB36215589F}"/>
              </a:ext>
            </a:extLst>
          </p:cNvPr>
          <p:cNvSpPr/>
          <p:nvPr/>
        </p:nvSpPr>
        <p:spPr>
          <a:xfrm>
            <a:off x="0" y="1964652"/>
            <a:ext cx="12192000" cy="39185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97C9C6A5-FFE3-E09B-61D8-B83549DD4F64}"/>
              </a:ext>
            </a:extLst>
          </p:cNvPr>
          <p:cNvSpPr/>
          <p:nvPr/>
        </p:nvSpPr>
        <p:spPr>
          <a:xfrm>
            <a:off x="140450" y="96889"/>
            <a:ext cx="8187798"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FFC000"/>
          </a:solidFill>
          <a:ln>
            <a:noFill/>
          </a:ln>
          <a:effectLst>
            <a:outerShdw blurRad="2159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2457A2-2739-E2A5-26EC-77E18E4B2390}"/>
              </a:ext>
            </a:extLst>
          </p:cNvPr>
          <p:cNvSpPr/>
          <p:nvPr/>
        </p:nvSpPr>
        <p:spPr>
          <a:xfrm>
            <a:off x="0" y="6480699"/>
            <a:ext cx="12192000" cy="45719"/>
          </a:xfrm>
          <a:prstGeom prst="rect">
            <a:avLst/>
          </a:pr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56CAA5DB-43C4-492D-5152-8BE6C4FD0DA8}"/>
              </a:ext>
            </a:extLst>
          </p:cNvPr>
          <p:cNvSpPr/>
          <p:nvPr/>
        </p:nvSpPr>
        <p:spPr>
          <a:xfrm>
            <a:off x="0" y="-12953"/>
            <a:ext cx="8328248"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129177BD-D014-20B6-903C-64FDAFABE666}"/>
              </a:ext>
            </a:extLst>
          </p:cNvPr>
          <p:cNvSpPr txBox="1"/>
          <p:nvPr/>
        </p:nvSpPr>
        <p:spPr>
          <a:xfrm>
            <a:off x="348955" y="2262785"/>
            <a:ext cx="7838843" cy="30469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Wingdings" pitchFamily="2" charset="2"/>
              <a:buChar char="§"/>
              <a:defRPr/>
            </a:pPr>
            <a:r>
              <a:rPr lang="en-IN" sz="1600" dirty="0">
                <a:solidFill>
                  <a:prstClr val="black"/>
                </a:solidFill>
                <a:latin typeface="Times New Roman" panose="02020603050405020304" pitchFamily="18" charset="0"/>
                <a:cs typeface="Times New Roman" panose="02020603050405020304" pitchFamily="18" charset="0"/>
              </a:rPr>
              <a:t>A Model </a:t>
            </a:r>
            <a:r>
              <a:rPr lang="en-IN" sz="1600" dirty="0" err="1">
                <a:solidFill>
                  <a:prstClr val="black"/>
                </a:solidFill>
                <a:latin typeface="Times New Roman" panose="02020603050405020304" pitchFamily="18" charset="0"/>
                <a:cs typeface="Times New Roman" panose="02020603050405020304" pitchFamily="18" charset="0"/>
              </a:rPr>
              <a:t>Referencer</a:t>
            </a:r>
            <a:r>
              <a:rPr lang="en-IN" sz="1600" dirty="0">
                <a:solidFill>
                  <a:prstClr val="black"/>
                </a:solidFill>
                <a:latin typeface="Times New Roman" panose="02020603050405020304" pitchFamily="18" charset="0"/>
                <a:cs typeface="Times New Roman" panose="02020603050405020304" pitchFamily="18" charset="0"/>
              </a:rPr>
              <a:t> for firms to streamline operations and also improve efficiency and effectiveness.</a:t>
            </a:r>
            <a:endParaRPr lang="en-US" sz="1600" dirty="0">
              <a:solidFill>
                <a:prstClr val="black"/>
              </a:solidFill>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Aids in framing a set of policies which can be modified to suit the requirements as per structure and size.</a:t>
            </a: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Prepared on the basis of requirements of  SQC 1.</a:t>
            </a: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Enables a practice unit to enhance their AQMM scores in areas of Operations and Human Resources.</a:t>
            </a: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lang="en-US" sz="1600" dirty="0">
              <a:solidFill>
                <a:prstClr val="black"/>
              </a:solidFill>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Makes firms future ready.</a:t>
            </a:r>
          </a:p>
        </p:txBody>
      </p:sp>
      <p:sp>
        <p:nvSpPr>
          <p:cNvPr id="6" name="Rectangle 5">
            <a:extLst>
              <a:ext uri="{FF2B5EF4-FFF2-40B4-BE49-F238E27FC236}">
                <a16:creationId xmlns:a16="http://schemas.microsoft.com/office/drawing/2014/main" id="{60077677-0435-2FC9-9BC0-908EED3A86DC}"/>
              </a:ext>
            </a:extLst>
          </p:cNvPr>
          <p:cNvSpPr/>
          <p:nvPr/>
        </p:nvSpPr>
        <p:spPr>
          <a:xfrm>
            <a:off x="8723975" y="5691300"/>
            <a:ext cx="3027628" cy="252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pic>
        <p:nvPicPr>
          <p:cNvPr id="5" name="Picture 4">
            <a:extLst>
              <a:ext uri="{FF2B5EF4-FFF2-40B4-BE49-F238E27FC236}">
                <a16:creationId xmlns:a16="http://schemas.microsoft.com/office/drawing/2014/main" id="{FA29B526-D374-5242-82C0-6BBAB0C67DF3}"/>
              </a:ext>
            </a:extLst>
          </p:cNvPr>
          <p:cNvPicPr>
            <a:picLocks noChangeAspect="1"/>
          </p:cNvPicPr>
          <p:nvPr/>
        </p:nvPicPr>
        <p:blipFill>
          <a:blip r:embed="rId2"/>
          <a:srcRect l="2530" t="3382" r="5712" b="2463"/>
          <a:stretch>
            <a:fillRect/>
          </a:stretch>
        </p:blipFill>
        <p:spPr>
          <a:xfrm>
            <a:off x="8723976" y="1237224"/>
            <a:ext cx="3027628" cy="4454078"/>
          </a:xfrm>
          <a:prstGeom prst="rect">
            <a:avLst/>
          </a:prstGeom>
        </p:spPr>
      </p:pic>
      <p:sp>
        <p:nvSpPr>
          <p:cNvPr id="13" name="TextBox 12">
            <a:extLst>
              <a:ext uri="{FF2B5EF4-FFF2-40B4-BE49-F238E27FC236}">
                <a16:creationId xmlns:a16="http://schemas.microsoft.com/office/drawing/2014/main" id="{D45471CA-000B-FF19-61F9-3A8A3FB0842B}"/>
              </a:ext>
            </a:extLst>
          </p:cNvPr>
          <p:cNvSpPr txBox="1"/>
          <p:nvPr/>
        </p:nvSpPr>
        <p:spPr>
          <a:xfrm>
            <a:off x="16942" y="42636"/>
            <a:ext cx="7488832"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PUBLICATION ON</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FIRM MANUAL – MODEL REFERENCER</a:t>
            </a:r>
          </a:p>
        </p:txBody>
      </p:sp>
    </p:spTree>
    <p:extLst>
      <p:ext uri="{BB962C8B-B14F-4D97-AF65-F5344CB8AC3E}">
        <p14:creationId xmlns:p14="http://schemas.microsoft.com/office/powerpoint/2010/main" val="15919042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AC0A6-A04F-36B9-E1A7-C7BB90FA0634}"/>
              </a:ext>
            </a:extLst>
          </p:cNvPr>
          <p:cNvSpPr>
            <a:spLocks noGrp="1"/>
          </p:cNvSpPr>
          <p:nvPr>
            <p:ph type="body" sz="quarter" idx="19"/>
          </p:nvPr>
        </p:nvSpPr>
        <p:spPr/>
        <p:txBody>
          <a:bodyPr>
            <a:normAutofit/>
          </a:bodyPr>
          <a:lstStyle/>
          <a:p>
            <a:r>
              <a:rPr lang="en-IN" b="1" dirty="0">
                <a:latin typeface="Times New Roman" panose="02020603050405020304" pitchFamily="18" charset="0"/>
                <a:cs typeface="Times New Roman" panose="02020603050405020304" pitchFamily="18" charset="0"/>
              </a:rPr>
              <a:t>CHANGING RISKS AND CURRENT CHALLENGES </a:t>
            </a:r>
          </a:p>
        </p:txBody>
      </p:sp>
      <p:sp>
        <p:nvSpPr>
          <p:cNvPr id="3" name="Title 2">
            <a:extLst>
              <a:ext uri="{FF2B5EF4-FFF2-40B4-BE49-F238E27FC236}">
                <a16:creationId xmlns:a16="http://schemas.microsoft.com/office/drawing/2014/main" id="{E19ECB9F-904C-7462-7778-D7C255A2F65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Building Capacity to Navigate the Current Challenges &amp; Ensuring Audit Quality</a:t>
            </a:r>
            <a:endParaRPr lang="en-IN"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AE21B8-3BEA-D4D0-84ED-D9277093FF10}"/>
              </a:ext>
            </a:extLst>
          </p:cNvPr>
          <p:cNvSpPr txBox="1"/>
          <p:nvPr/>
        </p:nvSpPr>
        <p:spPr>
          <a:xfrm>
            <a:off x="371475" y="1405976"/>
            <a:ext cx="11445821" cy="707520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rgbClr val="7CB542"/>
              </a:buClr>
              <a:buSzPct val="70000"/>
              <a:buFont typeface="Source Sans Pro" panose="020B0503030403020204" pitchFamily="34" charset="0"/>
              <a:buChar char="◆"/>
            </a:pPr>
            <a:r>
              <a:rPr lang="en-IN" sz="1600" b="1" dirty="0">
                <a:solidFill>
                  <a:srgbClr val="212529"/>
                </a:solidFill>
                <a:effectLst/>
                <a:latin typeface="Times New Roman" panose="02020603050405020304" pitchFamily="18" charset="0"/>
                <a:ea typeface="Source Sans Pro" panose="020B0503030403020204" pitchFamily="34" charset="0"/>
                <a:cs typeface="Times New Roman" panose="02020603050405020304" pitchFamily="18" charset="0"/>
              </a:rPr>
              <a:t>Changing Risks in Profession</a:t>
            </a:r>
            <a:endParaRPr lang="en-US"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Increased risks, responsibilities and expectations from auditors due to dynamic financial and economic backdrop</a:t>
            </a:r>
          </a:p>
          <a:p>
            <a:pPr marL="539750" lvl="0" indent="-269875" algn="just">
              <a:lnSpc>
                <a:spcPct val="105000"/>
              </a:lnSpc>
              <a:buClr>
                <a:srgbClr val="7CB542"/>
              </a:buClr>
              <a:buFont typeface="Wingdings" pitchFamily="2" charset="2"/>
              <a:buChar char="§"/>
            </a:pPr>
            <a:r>
              <a:rPr lang="en-US" sz="1600" dirty="0">
                <a:solidFill>
                  <a:srgbClr val="212529"/>
                </a:solidFill>
                <a:latin typeface="Times New Roman" panose="02020603050405020304" pitchFamily="18" charset="0"/>
                <a:ea typeface="Source Sans Pro" panose="020B0503030403020204" pitchFamily="34" charset="0"/>
                <a:cs typeface="Times New Roman" panose="02020603050405020304" pitchFamily="18" charset="0"/>
              </a:rPr>
              <a:t>Several scams surfacing where Cas are involved/presumed to be involved</a:t>
            </a:r>
          </a:p>
          <a:p>
            <a:pPr marL="539750" lvl="0" indent="-269875" algn="just">
              <a:lnSpc>
                <a:spcPct val="105000"/>
              </a:lnSpc>
              <a:buClr>
                <a:srgbClr val="7CB542"/>
              </a:buClr>
              <a:buFont typeface="Wingdings" pitchFamily="2" charset="2"/>
              <a:buChar char="§"/>
            </a:pPr>
            <a:r>
              <a:rPr lang="en-US" sz="1600" dirty="0">
                <a:solidFill>
                  <a:srgbClr val="212529"/>
                </a:solidFill>
                <a:latin typeface="Times New Roman" panose="02020603050405020304" pitchFamily="18" charset="0"/>
                <a:ea typeface="Source Sans Pro" panose="020B0503030403020204" pitchFamily="34" charset="0"/>
                <a:cs typeface="Times New Roman" panose="02020603050405020304" pitchFamily="18" charset="0"/>
              </a:rPr>
              <a:t>Under the microscopic lenses of the regulators/stakeholders/society</a:t>
            </a:r>
          </a:p>
          <a:p>
            <a:pPr marL="539750" lvl="0" indent="-269875" algn="just">
              <a:lnSpc>
                <a:spcPct val="105000"/>
              </a:lnSpc>
              <a:buClr>
                <a:srgbClr val="7CB542"/>
              </a:buClr>
              <a:buFont typeface="Wingdings" pitchFamily="2" charset="2"/>
              <a:buChar char="§"/>
            </a:pPr>
            <a:r>
              <a:rPr lang="en-US" sz="1600" dirty="0">
                <a:solidFill>
                  <a:srgbClr val="212529"/>
                </a:solidFill>
                <a:latin typeface="Times New Roman" panose="02020603050405020304" pitchFamily="18" charset="0"/>
                <a:ea typeface="Source Sans Pro" panose="020B0503030403020204" pitchFamily="34" charset="0"/>
                <a:cs typeface="Times New Roman" panose="02020603050405020304" pitchFamily="18" charset="0"/>
              </a:rPr>
              <a:t>E-governance in government administration</a:t>
            </a:r>
          </a:p>
          <a:p>
            <a:pPr marL="539750" lvl="0" indent="-269875" algn="just">
              <a:lnSpc>
                <a:spcPct val="105000"/>
              </a:lnSpc>
              <a:buClr>
                <a:srgbClr val="7CB542"/>
              </a:buClr>
              <a:buFont typeface="Wingdings" pitchFamily="2" charset="2"/>
              <a:buChar char="§"/>
            </a:pPr>
            <a:r>
              <a:rPr lang="en-US" sz="1600" dirty="0">
                <a:solidFill>
                  <a:srgbClr val="212529"/>
                </a:solidFill>
                <a:latin typeface="Times New Roman" panose="02020603050405020304" pitchFamily="18" charset="0"/>
                <a:ea typeface="Source Sans Pro" panose="020B0503030403020204" pitchFamily="34" charset="0"/>
                <a:cs typeface="Times New Roman" panose="02020603050405020304" pitchFamily="18" charset="0"/>
              </a:rPr>
              <a:t>Constant amendments in GST, Companies Act, Ins AS, Bankruptcy code etc.</a:t>
            </a:r>
          </a:p>
          <a:p>
            <a:pPr marL="539750" lvl="0" indent="-269875" algn="just">
              <a:lnSpc>
                <a:spcPct val="105000"/>
              </a:lnSpc>
              <a:buClr>
                <a:srgbClr val="7CB542"/>
              </a:buClr>
              <a:buFont typeface="Wingdings" pitchFamily="2" charset="2"/>
              <a:buChar char="§"/>
            </a:pPr>
            <a:r>
              <a:rPr lang="en-US" sz="1600" dirty="0">
                <a:solidFill>
                  <a:srgbClr val="212529"/>
                </a:solidFill>
                <a:latin typeface="Times New Roman" panose="02020603050405020304" pitchFamily="18" charset="0"/>
                <a:ea typeface="Source Sans Pro" panose="020B0503030403020204" pitchFamily="34" charset="0"/>
                <a:cs typeface="Times New Roman" panose="02020603050405020304" pitchFamily="18" charset="0"/>
              </a:rPr>
              <a:t>Introduction of rotation of auditors,  UDIN, valuation rules etc.</a:t>
            </a:r>
          </a:p>
          <a:p>
            <a:pPr marL="269875" lvl="0" algn="just">
              <a:lnSpc>
                <a:spcPct val="105000"/>
              </a:lnSpc>
              <a:buClr>
                <a:srgbClr val="7CB542"/>
              </a:buClr>
            </a:pPr>
            <a:endParaRPr lang="en-US" sz="1600" dirty="0">
              <a:solidFill>
                <a:srgbClr val="212529"/>
              </a:solidFill>
              <a:latin typeface="Times New Roman" panose="02020603050405020304" pitchFamily="18" charset="0"/>
              <a:ea typeface="Source Sans Pro" panose="020B0503030403020204" pitchFamily="34" charset="0"/>
              <a:cs typeface="Times New Roman" panose="02020603050405020304" pitchFamily="18" charset="0"/>
            </a:endParaRPr>
          </a:p>
          <a:p>
            <a:pPr marL="285750" indent="-285750">
              <a:spcBef>
                <a:spcPts val="600"/>
              </a:spcBef>
              <a:buClr>
                <a:srgbClr val="7CB542"/>
              </a:buClr>
              <a:buSzPct val="70000"/>
              <a:buFont typeface="Source Sans Pro" panose="020B0503030403020204" pitchFamily="34" charset="0"/>
              <a:buChar char="◆"/>
            </a:pPr>
            <a:r>
              <a:rPr lang="en-IN" sz="1600" b="1" dirty="0">
                <a:solidFill>
                  <a:srgbClr val="212529"/>
                </a:solidFill>
                <a:effectLst/>
                <a:latin typeface="Times New Roman" panose="02020603050405020304" pitchFamily="18" charset="0"/>
                <a:ea typeface="Source Sans Pro" panose="020B0503030403020204" pitchFamily="34" charset="0"/>
                <a:cs typeface="Times New Roman" panose="02020603050405020304" pitchFamily="18" charset="0"/>
              </a:rPr>
              <a:t>Current Challenges</a:t>
            </a:r>
          </a:p>
          <a:p>
            <a:pPr marL="514350" indent="-285750">
              <a:spcBef>
                <a:spcPts val="600"/>
              </a:spcBef>
              <a:buClr>
                <a:srgbClr val="7CB542"/>
              </a:buClr>
              <a:buSzPct val="70000"/>
              <a:buFont typeface="Courier New" panose="02070309020205020404" pitchFamily="49" charset="0"/>
              <a:buChar char="o"/>
            </a:pPr>
            <a:r>
              <a:rPr lang="en-IN" sz="1600" dirty="0">
                <a:solidFill>
                  <a:srgbClr val="212529"/>
                </a:solidFill>
                <a:latin typeface="Times New Roman" panose="02020603050405020304" pitchFamily="18" charset="0"/>
                <a:ea typeface="Source Sans Pro" panose="020B0503030403020204" pitchFamily="34" charset="0"/>
                <a:cs typeface="Times New Roman" panose="02020603050405020304" pitchFamily="18" charset="0"/>
              </a:rPr>
              <a:t>Rapidly increasing overall cost vis-à-vis fees/revenue</a:t>
            </a:r>
          </a:p>
          <a:p>
            <a:pPr marL="514350" indent="-285750">
              <a:spcBef>
                <a:spcPts val="600"/>
              </a:spcBef>
              <a:buClr>
                <a:srgbClr val="7CB542"/>
              </a:buClr>
              <a:buSzPct val="70000"/>
              <a:buFont typeface="Courier New" panose="02070309020205020404" pitchFamily="49" charset="0"/>
              <a:buChar char="o"/>
            </a:pPr>
            <a:r>
              <a:rPr lang="en-IN" sz="1600" dirty="0">
                <a:solidFill>
                  <a:srgbClr val="212529"/>
                </a:solidFill>
                <a:latin typeface="Times New Roman" panose="02020603050405020304" pitchFamily="18" charset="0"/>
                <a:ea typeface="Source Sans Pro" panose="020B0503030403020204" pitchFamily="34" charset="0"/>
                <a:cs typeface="Times New Roman" panose="02020603050405020304" pitchFamily="18" charset="0"/>
              </a:rPr>
              <a:t>Client retention and loyalties, regulatory involvement in client appointments</a:t>
            </a:r>
          </a:p>
          <a:p>
            <a:pPr marL="514350" indent="-285750">
              <a:spcBef>
                <a:spcPts val="600"/>
              </a:spcBef>
              <a:buClr>
                <a:srgbClr val="7CB542"/>
              </a:buClr>
              <a:buSzPct val="70000"/>
              <a:buFont typeface="Courier New" panose="02070309020205020404" pitchFamily="49" charset="0"/>
              <a:buChar char="o"/>
            </a:pPr>
            <a:r>
              <a:rPr lang="en-IN" sz="1600" dirty="0">
                <a:solidFill>
                  <a:srgbClr val="212529"/>
                </a:solidFill>
                <a:latin typeface="Times New Roman" panose="02020603050405020304" pitchFamily="18" charset="0"/>
                <a:ea typeface="Source Sans Pro" panose="020B0503030403020204" pitchFamily="34" charset="0"/>
                <a:cs typeface="Times New Roman" panose="02020603050405020304" pitchFamily="18" charset="0"/>
              </a:rPr>
              <a:t>Attracting and retaining the right talent/human resource</a:t>
            </a:r>
          </a:p>
          <a:p>
            <a:pPr marL="514350" indent="-285750">
              <a:spcBef>
                <a:spcPts val="600"/>
              </a:spcBef>
              <a:buClr>
                <a:srgbClr val="7CB542"/>
              </a:buClr>
              <a:buSzPct val="70000"/>
              <a:buFont typeface="Courier New" panose="02070309020205020404" pitchFamily="49" charset="0"/>
              <a:buChar char="o"/>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Burden of the client’s tax defaults and non-compliances also on the practitioners</a:t>
            </a:r>
          </a:p>
          <a:p>
            <a:pPr marL="514350" indent="-285750">
              <a:spcBef>
                <a:spcPts val="600"/>
              </a:spcBef>
              <a:buClr>
                <a:srgbClr val="7CB542"/>
              </a:buClr>
              <a:buSzPct val="70000"/>
              <a:buFont typeface="Courier New" panose="02070309020205020404" pitchFamily="49" charset="0"/>
              <a:buChar char="o"/>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 Increased competition – joint audits, specialisation, technological advancements</a:t>
            </a:r>
          </a:p>
          <a:p>
            <a:pPr marL="514350" indent="-285750">
              <a:spcBef>
                <a:spcPts val="600"/>
              </a:spcBef>
              <a:buClr>
                <a:srgbClr val="7CB542"/>
              </a:buClr>
              <a:buSzPct val="70000"/>
              <a:buFont typeface="Courier New" panose="02070309020205020404" pitchFamily="49" charset="0"/>
              <a:buChar char="o"/>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Complex Client IT structures, Threat to data security/privacy</a:t>
            </a:r>
          </a:p>
          <a:p>
            <a:pPr marL="514350" indent="-285750">
              <a:spcBef>
                <a:spcPts val="600"/>
              </a:spcBef>
              <a:buClr>
                <a:srgbClr val="7CB542"/>
              </a:buClr>
              <a:buSzPct val="70000"/>
              <a:buFont typeface="Courier New" panose="02070309020205020404" pitchFamily="49" charset="0"/>
              <a:buChar char="o"/>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Shift in practice from traditional to non-conventional alternatives</a:t>
            </a:r>
          </a:p>
          <a:p>
            <a:pPr marL="285750" indent="-285750">
              <a:spcBef>
                <a:spcPts val="600"/>
              </a:spcBef>
              <a:buClr>
                <a:srgbClr val="7CB542"/>
              </a:buClr>
              <a:buSzPct val="70000"/>
              <a:buFont typeface="Source Sans Pro" panose="020B0503030403020204" pitchFamily="34" charset="0"/>
              <a:buChar char="◆"/>
            </a:pPr>
            <a:endParaRPr lang="en-IN" sz="1400" dirty="0">
              <a:latin typeface="Times New Roman" panose="02020603050405020304" pitchFamily="18" charset="0"/>
              <a:ea typeface="Source Sans Pro" panose="020B0503030403020204" pitchFamily="34" charset="0"/>
              <a:cs typeface="Times New Roman" panose="02020603050405020304" pitchFamily="18" charset="0"/>
            </a:endParaRPr>
          </a:p>
          <a:p>
            <a:pPr marL="285750" indent="-285750">
              <a:spcBef>
                <a:spcPts val="600"/>
              </a:spcBef>
              <a:buClr>
                <a:srgbClr val="7CB542"/>
              </a:buClr>
              <a:buSzPct val="70000"/>
              <a:buFont typeface="Source Sans Pro" panose="020B0503030403020204" pitchFamily="34" charset="0"/>
              <a:buChar char="◆"/>
            </a:pPr>
            <a:endParaRPr lang="en-US" sz="14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285750" indent="-285750">
              <a:spcBef>
                <a:spcPts val="600"/>
              </a:spcBef>
              <a:buClr>
                <a:srgbClr val="7CB542"/>
              </a:buClr>
              <a:buSzPct val="70000"/>
              <a:buFont typeface="Source Sans Pro" panose="020B0503030403020204" pitchFamily="34" charset="0"/>
              <a:buChar char="◆"/>
            </a:pPr>
            <a:endParaRPr lang="en-US" sz="14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defTabSz="905210">
              <a:spcBef>
                <a:spcPts val="600"/>
              </a:spcBef>
              <a:spcAft>
                <a:spcPts val="1200"/>
              </a:spcAft>
              <a:buClr>
                <a:srgbClr val="002060"/>
              </a:buClr>
              <a:defRPr sz="2178">
                <a:solidFill>
                  <a:srgbClr val="44546A"/>
                </a:solidFill>
              </a:defRPr>
            </a:pPr>
            <a:endParaRPr lang="en-US" sz="1400" dirty="0">
              <a:solidFill>
                <a:srgbClr val="000000"/>
              </a:solidFill>
              <a:latin typeface="Times New Roman" panose="02020603050405020304" pitchFamily="18" charset="0"/>
              <a:ea typeface="Source Sans Pro" panose="020B0503030403020204" pitchFamily="34" charset="0"/>
              <a:cs typeface="Times New Roman" panose="02020603050405020304" pitchFamily="18" charset="0"/>
            </a:endParaRPr>
          </a:p>
          <a:p>
            <a:pPr defTabSz="905210">
              <a:spcBef>
                <a:spcPts val="600"/>
              </a:spcBef>
              <a:spcAft>
                <a:spcPts val="1200"/>
              </a:spcAft>
              <a:buClr>
                <a:srgbClr val="002060"/>
              </a:buClr>
              <a:defRPr sz="2178">
                <a:solidFill>
                  <a:srgbClr val="44546A"/>
                </a:solidFill>
              </a:defRPr>
            </a:pPr>
            <a:endParaRPr lang="en-US" sz="1400" dirty="0">
              <a:solidFill>
                <a:srgbClr val="000000"/>
              </a:solidFill>
              <a:latin typeface="Times New Roman" panose="02020603050405020304" pitchFamily="18" charset="0"/>
              <a:ea typeface="Source Sans Pro" panose="020B0503030403020204" pitchFamily="34" charset="0"/>
              <a:cs typeface="Times New Roman" panose="02020603050405020304" pitchFamily="18" charset="0"/>
            </a:endParaRPr>
          </a:p>
          <a:p>
            <a:pPr marL="971550" lvl="0" indent="-285750" algn="just">
              <a:lnSpc>
                <a:spcPct val="105000"/>
              </a:lnSpc>
              <a:buClr>
                <a:srgbClr val="7CB542"/>
              </a:buClr>
              <a:buFont typeface="Courier New" panose="02070309020205020404" pitchFamily="49" charset="0"/>
              <a:buChar char="o"/>
            </a:pPr>
            <a:endParaRPr lang="en-US" sz="1400" dirty="0">
              <a:solidFill>
                <a:srgbClr val="000000"/>
              </a:solidFill>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lvl="0" indent="-269875" algn="just">
              <a:lnSpc>
                <a:spcPct val="105000"/>
              </a:lnSpc>
              <a:buClr>
                <a:srgbClr val="7CB542"/>
              </a:buClr>
              <a:buFont typeface="Wingdings" pitchFamily="2" charset="2"/>
              <a:buChar char="§"/>
            </a:pPr>
            <a:endParaRPr lang="en-US" sz="1400" dirty="0">
              <a:solidFill>
                <a:srgbClr val="000000"/>
              </a:solidFill>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lvl="0" indent="-269875" algn="just">
              <a:lnSpc>
                <a:spcPct val="105000"/>
              </a:lnSpc>
              <a:buClr>
                <a:srgbClr val="7CB542"/>
              </a:buClr>
              <a:buFont typeface="Wingdings" pitchFamily="2" charset="2"/>
              <a:buChar char="§"/>
            </a:pPr>
            <a:endParaRPr lang="en-US" sz="1400" dirty="0">
              <a:solidFill>
                <a:srgbClr val="000000"/>
              </a:solidFill>
              <a:effectLst/>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880485577"/>
      </p:ext>
    </p:extLst>
  </p:cSld>
  <p:clrMapOvr>
    <a:overrideClrMapping bg1="lt1" tx1="dk1" bg2="lt2" tx2="dk2" accent1="accent1" accent2="accent2" accent3="accent3" accent4="accent4" accent5="accent5" accent6="accent6" hlink="hlink" folHlink="folHlink"/>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06F001-BAAA-25A4-A477-EEB36215589F}"/>
              </a:ext>
            </a:extLst>
          </p:cNvPr>
          <p:cNvSpPr/>
          <p:nvPr/>
        </p:nvSpPr>
        <p:spPr>
          <a:xfrm>
            <a:off x="0" y="1964652"/>
            <a:ext cx="12192000" cy="39185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97C9C6A5-FFE3-E09B-61D8-B83549DD4F64}"/>
              </a:ext>
            </a:extLst>
          </p:cNvPr>
          <p:cNvSpPr/>
          <p:nvPr/>
        </p:nvSpPr>
        <p:spPr>
          <a:xfrm>
            <a:off x="0" y="108820"/>
            <a:ext cx="78613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FFC000"/>
          </a:solidFill>
          <a:ln>
            <a:noFill/>
          </a:ln>
          <a:effectLst>
            <a:outerShdw blurRad="2159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2457A2-2739-E2A5-26EC-77E18E4B2390}"/>
              </a:ext>
            </a:extLst>
          </p:cNvPr>
          <p:cNvSpPr/>
          <p:nvPr/>
        </p:nvSpPr>
        <p:spPr>
          <a:xfrm>
            <a:off x="0" y="6480699"/>
            <a:ext cx="12192000" cy="45719"/>
          </a:xfrm>
          <a:prstGeom prst="rect">
            <a:avLst/>
          </a:pr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56CAA5DB-43C4-492D-5152-8BE6C4FD0DA8}"/>
              </a:ext>
            </a:extLst>
          </p:cNvPr>
          <p:cNvSpPr/>
          <p:nvPr/>
        </p:nvSpPr>
        <p:spPr>
          <a:xfrm>
            <a:off x="0" y="-12953"/>
            <a:ext cx="78232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48314E5-CC2F-B5E5-A6CD-78FC0F582765}"/>
              </a:ext>
            </a:extLst>
          </p:cNvPr>
          <p:cNvSpPr txBox="1"/>
          <p:nvPr/>
        </p:nvSpPr>
        <p:spPr>
          <a:xfrm>
            <a:off x="191344" y="-1349"/>
            <a:ext cx="720127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PUBLICATION ON </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ANALYSIS OF MODIFIED OPINIONS</a:t>
            </a:r>
          </a:p>
        </p:txBody>
      </p:sp>
      <p:sp>
        <p:nvSpPr>
          <p:cNvPr id="3" name="TextBox 2">
            <a:extLst>
              <a:ext uri="{FF2B5EF4-FFF2-40B4-BE49-F238E27FC236}">
                <a16:creationId xmlns:a16="http://schemas.microsoft.com/office/drawing/2014/main" id="{129177BD-D014-20B6-903C-64FDAFABE666}"/>
              </a:ext>
            </a:extLst>
          </p:cNvPr>
          <p:cNvSpPr txBox="1"/>
          <p:nvPr/>
        </p:nvSpPr>
        <p:spPr>
          <a:xfrm>
            <a:off x="5022728" y="2270727"/>
            <a:ext cx="6185461"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Compilation of modified opinions in the auditor’s reports.</a:t>
            </a: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Aims at educating readers on various subject matters of modifications.</a:t>
            </a: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Exhibits how modified opinions are generally presented in the audit reports issued by various practice units.</a:t>
            </a: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lang="en-US" sz="1600" dirty="0">
              <a:solidFill>
                <a:prstClr val="black"/>
              </a:solidFill>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Categorisation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of broad reasons for modified opinions with analytical presentations.</a:t>
            </a:r>
          </a:p>
        </p:txBody>
      </p:sp>
      <p:sp>
        <p:nvSpPr>
          <p:cNvPr id="6" name="Rectangle 5">
            <a:extLst>
              <a:ext uri="{FF2B5EF4-FFF2-40B4-BE49-F238E27FC236}">
                <a16:creationId xmlns:a16="http://schemas.microsoft.com/office/drawing/2014/main" id="{60077677-0435-2FC9-9BC0-908EED3A86DC}"/>
              </a:ext>
            </a:extLst>
          </p:cNvPr>
          <p:cNvSpPr/>
          <p:nvPr/>
        </p:nvSpPr>
        <p:spPr>
          <a:xfrm>
            <a:off x="855646" y="6041725"/>
            <a:ext cx="3854850" cy="252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pic>
        <p:nvPicPr>
          <p:cNvPr id="4" name="Picture 3" descr="A cover of a book&#10;&#10;Description automatically generated">
            <a:extLst>
              <a:ext uri="{FF2B5EF4-FFF2-40B4-BE49-F238E27FC236}">
                <a16:creationId xmlns:a16="http://schemas.microsoft.com/office/drawing/2014/main" id="{B6E943FB-7FB2-4285-51C2-6289D973BC8F}"/>
              </a:ext>
            </a:extLst>
          </p:cNvPr>
          <p:cNvPicPr>
            <a:picLocks noChangeAspect="1"/>
          </p:cNvPicPr>
          <p:nvPr/>
        </p:nvPicPr>
        <p:blipFill>
          <a:blip r:embed="rId2"/>
          <a:srcRect t="6228" r="1" b="22523"/>
          <a:stretch>
            <a:fillRect/>
          </a:stretch>
        </p:blipFill>
        <p:spPr>
          <a:xfrm>
            <a:off x="855646" y="1258167"/>
            <a:ext cx="3854851" cy="4783558"/>
          </a:xfrm>
          <a:prstGeom prst="rect">
            <a:avLst/>
          </a:prstGeom>
        </p:spPr>
      </p:pic>
    </p:spTree>
    <p:extLst>
      <p:ext uri="{BB962C8B-B14F-4D97-AF65-F5344CB8AC3E}">
        <p14:creationId xmlns:p14="http://schemas.microsoft.com/office/powerpoint/2010/main" val="332298970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06F001-BAAA-25A4-A477-EEB36215589F}"/>
              </a:ext>
            </a:extLst>
          </p:cNvPr>
          <p:cNvSpPr/>
          <p:nvPr/>
        </p:nvSpPr>
        <p:spPr>
          <a:xfrm>
            <a:off x="0" y="1964652"/>
            <a:ext cx="12192000" cy="39185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97C9C6A5-FFE3-E09B-61D8-B83549DD4F64}"/>
              </a:ext>
            </a:extLst>
          </p:cNvPr>
          <p:cNvSpPr/>
          <p:nvPr/>
        </p:nvSpPr>
        <p:spPr>
          <a:xfrm>
            <a:off x="0" y="108820"/>
            <a:ext cx="78613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FFC000"/>
          </a:solidFill>
          <a:ln>
            <a:noFill/>
          </a:ln>
          <a:effectLst>
            <a:outerShdw blurRad="2159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2457A2-2739-E2A5-26EC-77E18E4B2390}"/>
              </a:ext>
            </a:extLst>
          </p:cNvPr>
          <p:cNvSpPr/>
          <p:nvPr/>
        </p:nvSpPr>
        <p:spPr>
          <a:xfrm>
            <a:off x="0" y="6480699"/>
            <a:ext cx="12192000" cy="45719"/>
          </a:xfrm>
          <a:prstGeom prst="rect">
            <a:avLst/>
          </a:pr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56CAA5DB-43C4-492D-5152-8BE6C4FD0DA8}"/>
              </a:ext>
            </a:extLst>
          </p:cNvPr>
          <p:cNvSpPr/>
          <p:nvPr/>
        </p:nvSpPr>
        <p:spPr>
          <a:xfrm>
            <a:off x="0" y="-12953"/>
            <a:ext cx="78232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48314E5-CC2F-B5E5-A6CD-78FC0F582765}"/>
              </a:ext>
            </a:extLst>
          </p:cNvPr>
          <p:cNvSpPr txBox="1"/>
          <p:nvPr/>
        </p:nvSpPr>
        <p:spPr>
          <a:xfrm>
            <a:off x="9442" y="0"/>
            <a:ext cx="720127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REVIEW &amp; MONITORING TOOL FOR </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STANDARDS ON AUDITING COMPLIANCE</a:t>
            </a:r>
          </a:p>
        </p:txBody>
      </p:sp>
      <p:sp>
        <p:nvSpPr>
          <p:cNvPr id="3" name="TextBox 2">
            <a:extLst>
              <a:ext uri="{FF2B5EF4-FFF2-40B4-BE49-F238E27FC236}">
                <a16:creationId xmlns:a16="http://schemas.microsoft.com/office/drawing/2014/main" id="{129177BD-D014-20B6-903C-64FDAFABE666}"/>
              </a:ext>
            </a:extLst>
          </p:cNvPr>
          <p:cNvSpPr txBox="1"/>
          <p:nvPr/>
        </p:nvSpPr>
        <p:spPr>
          <a:xfrm>
            <a:off x="348956" y="2280157"/>
            <a:ext cx="6185461"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Covers checklists on all Standards on Auditing as a measure for assisting firms in compliance with the SAs. </a:t>
            </a: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Enables review, monitoring and documentation of SA </a:t>
            </a:r>
            <a:r>
              <a:rPr lang="en-US" sz="1600" dirty="0">
                <a:solidFill>
                  <a:prstClr val="black"/>
                </a:solidFill>
                <a:latin typeface="Times New Roman" panose="02020603050405020304" pitchFamily="18" charset="0"/>
                <a:cs typeface="Times New Roman" panose="02020603050405020304" pitchFamily="18" charset="0"/>
              </a:rPr>
              <a:t>c</a:t>
            </a:r>
            <a:r>
              <a:rPr kumimoji="0" lang="en-US" sz="1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ompliance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effortlessly.</a:t>
            </a: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Tracks progress by using the ‘Work Status’ dropdown summarized in the Dashboard.</a:t>
            </a: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Stores record of team members and time taken for each audit.</a:t>
            </a:r>
          </a:p>
        </p:txBody>
      </p:sp>
      <p:sp>
        <p:nvSpPr>
          <p:cNvPr id="6" name="Rectangle 5">
            <a:extLst>
              <a:ext uri="{FF2B5EF4-FFF2-40B4-BE49-F238E27FC236}">
                <a16:creationId xmlns:a16="http://schemas.microsoft.com/office/drawing/2014/main" id="{60077677-0435-2FC9-9BC0-908EED3A86DC}"/>
              </a:ext>
            </a:extLst>
          </p:cNvPr>
          <p:cNvSpPr/>
          <p:nvPr/>
        </p:nvSpPr>
        <p:spPr>
          <a:xfrm>
            <a:off x="6880355" y="5944611"/>
            <a:ext cx="4835712" cy="261318"/>
          </a:xfrm>
          <a:prstGeom prst="rect">
            <a:avLst/>
          </a:prstGeom>
          <a:solidFill>
            <a:srgbClr val="FFC000"/>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pic>
        <p:nvPicPr>
          <p:cNvPr id="5" name="Picture 4" descr="A close-up of a document&#10;&#10;Description automatically generated">
            <a:extLst>
              <a:ext uri="{FF2B5EF4-FFF2-40B4-BE49-F238E27FC236}">
                <a16:creationId xmlns:a16="http://schemas.microsoft.com/office/drawing/2014/main" id="{45EABE9E-0623-7402-13BF-1C226899B5A4}"/>
              </a:ext>
            </a:extLst>
          </p:cNvPr>
          <p:cNvPicPr>
            <a:picLocks noChangeAspect="1"/>
          </p:cNvPicPr>
          <p:nvPr/>
        </p:nvPicPr>
        <p:blipFill>
          <a:blip r:embed="rId2" cstate="print">
            <a:extLst>
              <a:ext uri="{28A0092B-C50C-407E-A947-70E740481C1C}">
                <a14:useLocalDpi xmlns:a14="http://schemas.microsoft.com/office/drawing/2010/main" val="0"/>
              </a:ext>
            </a:extLst>
          </a:blip>
          <a:srcRect t="40331" b="3211"/>
          <a:stretch>
            <a:fillRect/>
          </a:stretch>
        </p:blipFill>
        <p:spPr>
          <a:xfrm>
            <a:off x="6880355" y="1166593"/>
            <a:ext cx="4835712" cy="4778018"/>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7925622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06F001-BAAA-25A4-A477-EEB36215589F}"/>
              </a:ext>
            </a:extLst>
          </p:cNvPr>
          <p:cNvSpPr/>
          <p:nvPr/>
        </p:nvSpPr>
        <p:spPr>
          <a:xfrm>
            <a:off x="0" y="1964652"/>
            <a:ext cx="12192000" cy="39185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97C9C6A5-FFE3-E09B-61D8-B83549DD4F64}"/>
              </a:ext>
            </a:extLst>
          </p:cNvPr>
          <p:cNvSpPr/>
          <p:nvPr/>
        </p:nvSpPr>
        <p:spPr>
          <a:xfrm>
            <a:off x="0" y="108820"/>
            <a:ext cx="78613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FFC000"/>
          </a:solidFill>
          <a:ln>
            <a:noFill/>
          </a:ln>
          <a:effectLst>
            <a:outerShdw blurRad="2159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2457A2-2739-E2A5-26EC-77E18E4B2390}"/>
              </a:ext>
            </a:extLst>
          </p:cNvPr>
          <p:cNvSpPr/>
          <p:nvPr/>
        </p:nvSpPr>
        <p:spPr>
          <a:xfrm>
            <a:off x="0" y="6480699"/>
            <a:ext cx="12192000" cy="45719"/>
          </a:xfrm>
          <a:prstGeom prst="rect">
            <a:avLst/>
          </a:pr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56CAA5DB-43C4-492D-5152-8BE6C4FD0DA8}"/>
              </a:ext>
            </a:extLst>
          </p:cNvPr>
          <p:cNvSpPr/>
          <p:nvPr/>
        </p:nvSpPr>
        <p:spPr>
          <a:xfrm>
            <a:off x="0" y="-12953"/>
            <a:ext cx="78232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48314E5-CC2F-B5E5-A6CD-78FC0F582765}"/>
              </a:ext>
            </a:extLst>
          </p:cNvPr>
          <p:cNvSpPr txBox="1"/>
          <p:nvPr/>
        </p:nvSpPr>
        <p:spPr>
          <a:xfrm>
            <a:off x="119336" y="153367"/>
            <a:ext cx="7201270"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UTILITY ON ENGAGEMENT LETTERS </a:t>
            </a:r>
          </a:p>
        </p:txBody>
      </p:sp>
      <p:sp>
        <p:nvSpPr>
          <p:cNvPr id="3" name="TextBox 2">
            <a:extLst>
              <a:ext uri="{FF2B5EF4-FFF2-40B4-BE49-F238E27FC236}">
                <a16:creationId xmlns:a16="http://schemas.microsoft.com/office/drawing/2014/main" id="{129177BD-D014-20B6-903C-64FDAFABE666}"/>
              </a:ext>
            </a:extLst>
          </p:cNvPr>
          <p:cNvSpPr txBox="1"/>
          <p:nvPr/>
        </p:nvSpPr>
        <p:spPr>
          <a:xfrm>
            <a:off x="5566143" y="2286397"/>
            <a:ext cx="6185461"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Facilitate</a:t>
            </a:r>
            <a:r>
              <a:rPr lang="en-US" sz="1600" dirty="0">
                <a:solidFill>
                  <a:prstClr val="black"/>
                </a:solidFill>
                <a:latin typeface="Times New Roman" panose="02020603050405020304" pitchFamily="18" charset="0"/>
                <a:cs typeface="Times New Roman" panose="02020603050405020304" pitchFamily="18" charset="0"/>
              </a:rPr>
              <a:t>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auditor to effortlessly create multiple engagement letters for assurance clients. </a:t>
            </a: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Enables maintenance of master list of assurance clients which can help in Peer Review.</a:t>
            </a: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Saves valuable time and eliminates the usual complexities associated with engagement letter</a:t>
            </a:r>
            <a:r>
              <a:rPr lang="en-US" sz="1600" dirty="0">
                <a:solidFill>
                  <a:prstClr val="black"/>
                </a:solidFill>
                <a:latin typeface="Times New Roman" panose="02020603050405020304" pitchFamily="18" charset="0"/>
                <a:cs typeface="Times New Roman" panose="02020603050405020304" pitchFamily="18" charset="0"/>
              </a:rPr>
              <a:t> preparation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endParaRPr lang="en-US" sz="1600" dirty="0">
              <a:solidFill>
                <a:prstClr val="black"/>
              </a:solidFill>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Wingdings" pitchFamily="2" charset="2"/>
              <a:buChar char="§"/>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Comprehensive template that can be </a:t>
            </a:r>
            <a:r>
              <a:rPr kumimoji="0" lang="en-US" sz="1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customi</a:t>
            </a:r>
            <a:r>
              <a:rPr lang="en-US" sz="1600" dirty="0">
                <a:solidFill>
                  <a:prstClr val="black"/>
                </a:solidFill>
                <a:latin typeface="Times New Roman" panose="02020603050405020304" pitchFamily="18" charset="0"/>
                <a:cs typeface="Times New Roman" panose="02020603050405020304" pitchFamily="18" charset="0"/>
              </a:rPr>
              <a:t>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ed by practice units.</a:t>
            </a:r>
          </a:p>
        </p:txBody>
      </p:sp>
      <p:pic>
        <p:nvPicPr>
          <p:cNvPr id="4" name="Picture 3" descr="A close-up of a sign&#10;&#10;Description automatically generated">
            <a:extLst>
              <a:ext uri="{FF2B5EF4-FFF2-40B4-BE49-F238E27FC236}">
                <a16:creationId xmlns:a16="http://schemas.microsoft.com/office/drawing/2014/main" id="{EE3C5B85-A3DD-F918-F30E-3BF84D3E8165}"/>
              </a:ext>
            </a:extLst>
          </p:cNvPr>
          <p:cNvPicPr>
            <a:picLocks noChangeAspect="1"/>
          </p:cNvPicPr>
          <p:nvPr/>
        </p:nvPicPr>
        <p:blipFill>
          <a:blip r:embed="rId2" cstate="print">
            <a:extLst>
              <a:ext uri="{28A0092B-C50C-407E-A947-70E740481C1C}">
                <a14:useLocalDpi xmlns:a14="http://schemas.microsoft.com/office/drawing/2010/main" val="0"/>
              </a:ext>
            </a:extLst>
          </a:blip>
          <a:srcRect t="30172"/>
          <a:stretch>
            <a:fillRect/>
          </a:stretch>
        </p:blipFill>
        <p:spPr>
          <a:xfrm>
            <a:off x="348955" y="1351947"/>
            <a:ext cx="4951525" cy="4716595"/>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60077677-0435-2FC9-9BC0-908EED3A86DC}"/>
              </a:ext>
            </a:extLst>
          </p:cNvPr>
          <p:cNvSpPr/>
          <p:nvPr/>
        </p:nvSpPr>
        <p:spPr>
          <a:xfrm>
            <a:off x="348954" y="6031470"/>
            <a:ext cx="4951525" cy="252431"/>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1248701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7C9C6A5-FFE3-E09B-61D8-B83549DD4F64}"/>
              </a:ext>
            </a:extLst>
          </p:cNvPr>
          <p:cNvSpPr/>
          <p:nvPr/>
        </p:nvSpPr>
        <p:spPr>
          <a:xfrm>
            <a:off x="0" y="108820"/>
            <a:ext cx="78613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FFC000"/>
          </a:solidFill>
          <a:ln>
            <a:noFill/>
          </a:ln>
          <a:effectLst>
            <a:outerShdw blurRad="2159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2457A2-2739-E2A5-26EC-77E18E4B2390}"/>
              </a:ext>
            </a:extLst>
          </p:cNvPr>
          <p:cNvSpPr/>
          <p:nvPr/>
        </p:nvSpPr>
        <p:spPr>
          <a:xfrm>
            <a:off x="0" y="6480699"/>
            <a:ext cx="12192000" cy="45719"/>
          </a:xfrm>
          <a:prstGeom prst="rect">
            <a:avLst/>
          </a:pr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56CAA5DB-43C4-492D-5152-8BE6C4FD0DA8}"/>
              </a:ext>
            </a:extLst>
          </p:cNvPr>
          <p:cNvSpPr/>
          <p:nvPr/>
        </p:nvSpPr>
        <p:spPr>
          <a:xfrm>
            <a:off x="0" y="-12953"/>
            <a:ext cx="78232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48314E5-CC2F-B5E5-A6CD-78FC0F582765}"/>
              </a:ext>
            </a:extLst>
          </p:cNvPr>
          <p:cNvSpPr txBox="1"/>
          <p:nvPr/>
        </p:nvSpPr>
        <p:spPr>
          <a:xfrm>
            <a:off x="3728" y="5417"/>
            <a:ext cx="720127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CERTIFICATE COURSE - EXECUTIVE MASTER </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PROGRAM NEW AGE AUDITORS </a:t>
            </a:r>
          </a:p>
        </p:txBody>
      </p:sp>
      <p:pic>
        <p:nvPicPr>
          <p:cNvPr id="4" name="Picture 3" descr="Hands typing on a computer&#10;&#10;Description automatically generated">
            <a:extLst>
              <a:ext uri="{FF2B5EF4-FFF2-40B4-BE49-F238E27FC236}">
                <a16:creationId xmlns:a16="http://schemas.microsoft.com/office/drawing/2014/main" id="{C606A3B1-3F81-6BA8-948D-3DE6C14BA47B}"/>
              </a:ext>
            </a:extLst>
          </p:cNvPr>
          <p:cNvPicPr>
            <a:picLocks noChangeAspect="1"/>
          </p:cNvPicPr>
          <p:nvPr/>
        </p:nvPicPr>
        <p:blipFill>
          <a:blip r:embed="rId2">
            <a:grayscl/>
            <a:extLst>
              <a:ext uri="{28A0092B-C50C-407E-A947-70E740481C1C}">
                <a14:useLocalDpi xmlns:a14="http://schemas.microsoft.com/office/drawing/2010/main" val="0"/>
              </a:ext>
            </a:extLst>
          </a:blip>
          <a:srcRect r="19141"/>
          <a:stretch>
            <a:fillRect/>
          </a:stretch>
        </p:blipFill>
        <p:spPr>
          <a:xfrm>
            <a:off x="6672046" y="1702550"/>
            <a:ext cx="5079558" cy="3668440"/>
          </a:xfrm>
          <a:prstGeom prst="rect">
            <a:avLst/>
          </a:prstGeom>
          <a:effectLst>
            <a:outerShdw blurRad="114300" dist="114300" dir="8100000" algn="tr" rotWithShape="0">
              <a:prstClr val="black">
                <a:alpha val="25000"/>
              </a:prstClr>
            </a:outerShdw>
          </a:effectLst>
        </p:spPr>
      </p:pic>
      <p:sp>
        <p:nvSpPr>
          <p:cNvPr id="17" name="Rectangle 16">
            <a:extLst>
              <a:ext uri="{FF2B5EF4-FFF2-40B4-BE49-F238E27FC236}">
                <a16:creationId xmlns:a16="http://schemas.microsoft.com/office/drawing/2014/main" id="{282D72F2-BEBD-1616-89F3-3BDF3BAE6FA8}"/>
              </a:ext>
            </a:extLst>
          </p:cNvPr>
          <p:cNvSpPr/>
          <p:nvPr/>
        </p:nvSpPr>
        <p:spPr>
          <a:xfrm>
            <a:off x="6672046" y="5370989"/>
            <a:ext cx="5079558" cy="230849"/>
          </a:xfrm>
          <a:prstGeom prst="rect">
            <a:avLst/>
          </a:prstGeom>
          <a:solidFill>
            <a:srgbClr val="FFC000"/>
          </a:solidFill>
          <a:ln>
            <a:noFill/>
          </a:ln>
          <a:effectLst>
            <a:outerShdw blurRad="114300" dist="114300" dir="8100000" algn="t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descr="Diploma Certificate Free Transparent Image HQ PNG Image">
            <a:extLst>
              <a:ext uri="{FF2B5EF4-FFF2-40B4-BE49-F238E27FC236}">
                <a16:creationId xmlns:a16="http://schemas.microsoft.com/office/drawing/2014/main" id="{45213770-AC76-0871-368B-2B51B677F1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36742" y="4755119"/>
            <a:ext cx="2506904" cy="1626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4A27943-2B26-E8E9-2C42-FB22E122C772}"/>
              </a:ext>
            </a:extLst>
          </p:cNvPr>
          <p:cNvSpPr txBox="1"/>
          <p:nvPr/>
        </p:nvSpPr>
        <p:spPr>
          <a:xfrm>
            <a:off x="348512" y="1618305"/>
            <a:ext cx="6060805" cy="30469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just" defTabSz="914400" rtl="0" eaLnBrk="1" fontAlgn="auto" latinLnBrk="0" hangingPunct="1">
              <a:lnSpc>
                <a:spcPct val="100000"/>
              </a:lnSpc>
              <a:spcBef>
                <a:spcPct val="0"/>
              </a:spcBef>
              <a:spcAft>
                <a:spcPct val="0"/>
              </a:spcAft>
              <a:buClrTx/>
              <a:buSzTx/>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Executive Master Program - New Age Auditors</a:t>
            </a: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R="0" lvl="0" algn="just" defTabSz="914400" rtl="0" eaLnBrk="1" fontAlgn="auto" latinLnBrk="0" hangingPunct="1">
              <a:lnSpc>
                <a:spcPct val="100000"/>
              </a:lnSpc>
              <a:spcBef>
                <a:spcPct val="0"/>
              </a:spcBef>
              <a:spcAft>
                <a:spcPct val="0"/>
              </a:spcAft>
              <a:buClrTx/>
              <a:buSzTx/>
              <a:defRPr/>
            </a:pPr>
            <a:r>
              <a:rPr lang="en-US" sz="1600" dirty="0">
                <a:solidFill>
                  <a:prstClr val="black"/>
                </a:solidFill>
                <a:latin typeface="Times New Roman" panose="02020603050405020304" pitchFamily="18" charset="0"/>
                <a:cs typeface="Times New Roman" panose="02020603050405020304" pitchFamily="18" charset="0"/>
              </a:rPr>
              <a:t>Successfully completion of </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7</a:t>
            </a: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Online Batches. </a:t>
            </a:r>
          </a:p>
          <a:p>
            <a:pPr marR="0" lvl="0" algn="just" defTabSz="914400" rtl="0" eaLnBrk="1" fontAlgn="auto" latinLnBrk="0" hangingPunct="1">
              <a:lnSpc>
                <a:spcPct val="100000"/>
              </a:lnSpc>
              <a:spcBef>
                <a:spcPct val="0"/>
              </a:spcBef>
              <a:spcAft>
                <a:spcPct val="0"/>
              </a:spcAft>
              <a:buClrTx/>
              <a:buSzTx/>
              <a:defRPr/>
            </a:pPr>
            <a:endParaRPr lang="en-US" sz="1600" dirty="0">
              <a:solidFill>
                <a:prstClr val="black"/>
              </a:solidFill>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00000"/>
              </a:lnSpc>
              <a:spcBef>
                <a:spcPct val="0"/>
              </a:spcBef>
              <a:spcAft>
                <a:spcPct val="0"/>
              </a:spcAft>
              <a:buClrTx/>
              <a:buSzTx/>
              <a:defRPr/>
            </a:pPr>
            <a:r>
              <a:rPr lang="en-US" sz="1600" b="1" dirty="0">
                <a:solidFill>
                  <a:prstClr val="black"/>
                </a:solidFill>
                <a:latin typeface="Times New Roman" panose="02020603050405020304" pitchFamily="18" charset="0"/>
                <a:cs typeface="Times New Roman" panose="02020603050405020304" pitchFamily="18" charset="0"/>
              </a:rPr>
              <a:t>Key features of the Course includes:</a:t>
            </a:r>
            <a:endParaRPr lang="en-US" sz="1600" dirty="0">
              <a:solidFill>
                <a:prstClr val="black"/>
              </a:solidFill>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ct val="0"/>
              </a:spcBef>
              <a:spcAft>
                <a:spcPct val="0"/>
              </a:spcAft>
              <a:buClrTx/>
              <a:buSzTx/>
              <a:buFont typeface="Arial" pitchFamily="34" charset="0"/>
              <a:buChar char="•"/>
              <a:defRPr/>
            </a:pP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Right mix of learning of Assurance and New Age Technologies.</a:t>
            </a:r>
          </a:p>
          <a:p>
            <a:pPr marL="285750" marR="0" lvl="0" indent="-285750" algn="just" defTabSz="914400" rtl="0" eaLnBrk="1" fontAlgn="auto" latinLnBrk="0" hangingPunct="1">
              <a:lnSpc>
                <a:spcPct val="100000"/>
              </a:lnSpc>
              <a:spcBef>
                <a:spcPct val="0"/>
              </a:spcBef>
              <a:spcAft>
                <a:spcPct val="0"/>
              </a:spcAft>
              <a:buClrTx/>
              <a:buSzTx/>
              <a:buFont typeface="Arial" pitchFamily="34" charset="0"/>
              <a:buChar char="•"/>
              <a:defRPr/>
            </a:pPr>
            <a:r>
              <a:rPr lang="en-US" sz="1600" dirty="0">
                <a:solidFill>
                  <a:prstClr val="black"/>
                </a:solidFill>
                <a:latin typeface="Times New Roman" panose="02020603050405020304" pitchFamily="18" charset="0"/>
                <a:cs typeface="Times New Roman" panose="02020603050405020304" pitchFamily="18" charset="0"/>
              </a:rPr>
              <a:t>Focus on practical oriented case studies &amp; Group Discussion for SAs.</a:t>
            </a:r>
          </a:p>
          <a:p>
            <a:pPr marL="285750" marR="0" lvl="0" indent="-285750" algn="just" defTabSz="914400" rtl="0" eaLnBrk="1" fontAlgn="auto" latinLnBrk="0" hangingPunct="1">
              <a:lnSpc>
                <a:spcPct val="100000"/>
              </a:lnSpc>
              <a:spcBef>
                <a:spcPct val="0"/>
              </a:spcBef>
              <a:spcAft>
                <a:spcPct val="0"/>
              </a:spcAft>
              <a:buClrTx/>
              <a:buSzTx/>
              <a:buFont typeface="Arial" pitchFamily="34" charset="0"/>
              <a:buChar char="•"/>
              <a:defRPr/>
            </a:pPr>
            <a:r>
              <a:rPr lang="en-US" sz="1600" dirty="0">
                <a:solidFill>
                  <a:prstClr val="black"/>
                </a:solidFill>
                <a:latin typeface="Times New Roman" panose="02020603050405020304" pitchFamily="18" charset="0"/>
                <a:cs typeface="Times New Roman" panose="02020603050405020304" pitchFamily="18" charset="0"/>
              </a:rPr>
              <a:t>Hands on training in data analysis, Robotic Process Automation, Cloud Computing, Blockchain Technology, Cyber Security, Internal Financial Controls, AI and Big data.</a:t>
            </a:r>
          </a:p>
          <a:p>
            <a:pPr marL="285750" marR="0" lvl="0" indent="-285750" algn="just" defTabSz="914400" rtl="0" eaLnBrk="1" fontAlgn="auto" latinLnBrk="0" hangingPunct="1">
              <a:lnSpc>
                <a:spcPct val="100000"/>
              </a:lnSpc>
              <a:spcBef>
                <a:spcPct val="0"/>
              </a:spcBef>
              <a:spcAft>
                <a:spcPct val="0"/>
              </a:spcAft>
              <a:buClrTx/>
              <a:buSzTx/>
              <a:buFont typeface="Arial" pitchFamily="34" charset="0"/>
              <a:buChar char="•"/>
              <a:defRPr/>
            </a:pPr>
            <a:r>
              <a:rPr lang="en-US" sz="1600" dirty="0">
                <a:solidFill>
                  <a:prstClr val="black"/>
                </a:solidFill>
                <a:latin typeface="Times New Roman" panose="02020603050405020304" pitchFamily="18" charset="0"/>
                <a:cs typeface="Times New Roman" panose="02020603050405020304" pitchFamily="18" charset="0"/>
              </a:rPr>
              <a:t>Comprehensive Background Material</a:t>
            </a:r>
          </a:p>
          <a:p>
            <a:pPr marL="285750" marR="0" lvl="0" indent="-285750" algn="just" defTabSz="914400" rtl="0" eaLnBrk="1" fontAlgn="auto" latinLnBrk="0" hangingPunct="1">
              <a:lnSpc>
                <a:spcPct val="100000"/>
              </a:lnSpc>
              <a:spcBef>
                <a:spcPct val="0"/>
              </a:spcBef>
              <a:spcAft>
                <a:spcPct val="0"/>
              </a:spcAft>
              <a:buClrTx/>
              <a:buSzTx/>
              <a:buFont typeface="Arial" pitchFamily="34" charset="0"/>
              <a:buChar char="•"/>
              <a:defRPr/>
            </a:pPr>
            <a:r>
              <a:rPr lang="en-US" sz="1600" dirty="0">
                <a:solidFill>
                  <a:prstClr val="black"/>
                </a:solidFill>
                <a:latin typeface="Times New Roman" panose="02020603050405020304" pitchFamily="18" charset="0"/>
                <a:cs typeface="Times New Roman" panose="02020603050405020304" pitchFamily="18" charset="0"/>
              </a:rPr>
              <a:t>7 days course duration with 30 hours CPE credit</a:t>
            </a:r>
          </a:p>
        </p:txBody>
      </p:sp>
      <p:sp>
        <p:nvSpPr>
          <p:cNvPr id="9" name="TextBox 8">
            <a:extLst>
              <a:ext uri="{FF2B5EF4-FFF2-40B4-BE49-F238E27FC236}">
                <a16:creationId xmlns:a16="http://schemas.microsoft.com/office/drawing/2014/main" id="{CA9C4C3A-D131-4A4B-4842-2DDEE015915A}"/>
              </a:ext>
            </a:extLst>
          </p:cNvPr>
          <p:cNvSpPr txBox="1"/>
          <p:nvPr/>
        </p:nvSpPr>
        <p:spPr>
          <a:xfrm>
            <a:off x="317733" y="5911297"/>
            <a:ext cx="1157516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a:solidFill>
                  <a:srgbClr val="112E4E"/>
                </a:solidFill>
                <a:latin typeface="Times New Roman" panose="02020603050405020304" pitchFamily="18" charset="0"/>
                <a:cs typeface="Times New Roman" panose="02020603050405020304" pitchFamily="18" charset="0"/>
              </a:rPr>
              <a:t>*Course will be conducted in physical mode.</a:t>
            </a:r>
          </a:p>
        </p:txBody>
      </p:sp>
    </p:spTree>
    <p:extLst>
      <p:ext uri="{BB962C8B-B14F-4D97-AF65-F5344CB8AC3E}">
        <p14:creationId xmlns:p14="http://schemas.microsoft.com/office/powerpoint/2010/main" val="277269215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0059A2-E926-738D-143F-5176912CEB77}"/>
              </a:ext>
            </a:extLst>
          </p:cNvPr>
          <p:cNvSpPr/>
          <p:nvPr/>
        </p:nvSpPr>
        <p:spPr>
          <a:xfrm>
            <a:off x="0" y="1767634"/>
            <a:ext cx="12192000" cy="39693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97C9C6A5-FFE3-E09B-61D8-B83549DD4F64}"/>
              </a:ext>
            </a:extLst>
          </p:cNvPr>
          <p:cNvSpPr/>
          <p:nvPr/>
        </p:nvSpPr>
        <p:spPr>
          <a:xfrm>
            <a:off x="0" y="108820"/>
            <a:ext cx="8112224"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FFC000"/>
          </a:solidFill>
          <a:ln>
            <a:noFill/>
          </a:ln>
          <a:effectLst>
            <a:outerShdw blurRad="2159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2457A2-2739-E2A5-26EC-77E18E4B2390}"/>
              </a:ext>
            </a:extLst>
          </p:cNvPr>
          <p:cNvSpPr/>
          <p:nvPr/>
        </p:nvSpPr>
        <p:spPr>
          <a:xfrm>
            <a:off x="0" y="6480699"/>
            <a:ext cx="12192000" cy="45719"/>
          </a:xfrm>
          <a:prstGeom prst="rect">
            <a:avLst/>
          </a:pr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56CAA5DB-43C4-492D-5152-8BE6C4FD0DA8}"/>
              </a:ext>
            </a:extLst>
          </p:cNvPr>
          <p:cNvSpPr/>
          <p:nvPr/>
        </p:nvSpPr>
        <p:spPr>
          <a:xfrm>
            <a:off x="0" y="-12953"/>
            <a:ext cx="8040216"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48314E5-CC2F-B5E5-A6CD-78FC0F582765}"/>
              </a:ext>
            </a:extLst>
          </p:cNvPr>
          <p:cNvSpPr txBox="1"/>
          <p:nvPr/>
        </p:nvSpPr>
        <p:spPr>
          <a:xfrm>
            <a:off x="0" y="8771"/>
            <a:ext cx="7032104"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QUALITY CAFÉ SESSION: </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 VIRTUAL SERIES ON AUDIT QUALITY</a:t>
            </a:r>
          </a:p>
        </p:txBody>
      </p:sp>
      <p:sp>
        <p:nvSpPr>
          <p:cNvPr id="3" name="TextBox 2">
            <a:extLst>
              <a:ext uri="{FF2B5EF4-FFF2-40B4-BE49-F238E27FC236}">
                <a16:creationId xmlns:a16="http://schemas.microsoft.com/office/drawing/2014/main" id="{129177BD-D014-20B6-903C-64FDAFABE666}"/>
              </a:ext>
            </a:extLst>
          </p:cNvPr>
          <p:cNvSpPr txBox="1"/>
          <p:nvPr/>
        </p:nvSpPr>
        <p:spPr>
          <a:xfrm>
            <a:off x="348956" y="3143051"/>
            <a:ext cx="489030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just" defTabSz="914400" rtl="0" eaLnBrk="1" fontAlgn="auto" latinLnBrk="0" hangingPunct="1">
              <a:lnSpc>
                <a:spcPct val="100000"/>
              </a:lnSpc>
              <a:spcBef>
                <a:spcPct val="0"/>
              </a:spcBef>
              <a:spcAft>
                <a:spcPct val="0"/>
              </a:spcAft>
              <a:buClrTx/>
              <a:buSzTx/>
              <a:defRPr/>
            </a:pP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Regular webinar with 2-hour interactive panel discussion by Audit experts on elements contributing to Audit Quality. </a:t>
            </a:r>
          </a:p>
        </p:txBody>
      </p:sp>
      <p:pic>
        <p:nvPicPr>
          <p:cNvPr id="9" name="Picture 8" descr="A close-up of a hand holding a magnifying glass&#10;&#10;Description automatically generated">
            <a:extLst>
              <a:ext uri="{FF2B5EF4-FFF2-40B4-BE49-F238E27FC236}">
                <a16:creationId xmlns:a16="http://schemas.microsoft.com/office/drawing/2014/main" id="{024BF030-1A45-0352-E7EA-5D071E6E53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0079" y="1472490"/>
            <a:ext cx="6281525" cy="4264452"/>
          </a:xfrm>
          <a:prstGeom prst="rect">
            <a:avLst/>
          </a:prstGeom>
        </p:spPr>
      </p:pic>
      <p:sp>
        <p:nvSpPr>
          <p:cNvPr id="18" name="Rectangle 17">
            <a:extLst>
              <a:ext uri="{FF2B5EF4-FFF2-40B4-BE49-F238E27FC236}">
                <a16:creationId xmlns:a16="http://schemas.microsoft.com/office/drawing/2014/main" id="{EB129AAA-EB6E-96DC-4EA8-2540A74590DA}"/>
              </a:ext>
            </a:extLst>
          </p:cNvPr>
          <p:cNvSpPr/>
          <p:nvPr/>
        </p:nvSpPr>
        <p:spPr>
          <a:xfrm>
            <a:off x="5479572" y="5736942"/>
            <a:ext cx="6272031" cy="261318"/>
          </a:xfrm>
          <a:prstGeom prst="rect">
            <a:avLst/>
          </a:prstGeom>
          <a:solidFill>
            <a:srgbClr val="FFC0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28556634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0059A2-E926-738D-143F-5176912CEB77}"/>
              </a:ext>
            </a:extLst>
          </p:cNvPr>
          <p:cNvSpPr/>
          <p:nvPr/>
        </p:nvSpPr>
        <p:spPr>
          <a:xfrm>
            <a:off x="0" y="1767634"/>
            <a:ext cx="12192000" cy="39693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97C9C6A5-FFE3-E09B-61D8-B83549DD4F64}"/>
              </a:ext>
            </a:extLst>
          </p:cNvPr>
          <p:cNvSpPr/>
          <p:nvPr/>
        </p:nvSpPr>
        <p:spPr>
          <a:xfrm>
            <a:off x="0" y="108820"/>
            <a:ext cx="78613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FFC000"/>
          </a:solidFill>
          <a:ln>
            <a:noFill/>
          </a:ln>
          <a:effectLst>
            <a:outerShdw blurRad="2159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2457A2-2739-E2A5-26EC-77E18E4B2390}"/>
              </a:ext>
            </a:extLst>
          </p:cNvPr>
          <p:cNvSpPr/>
          <p:nvPr/>
        </p:nvSpPr>
        <p:spPr>
          <a:xfrm>
            <a:off x="0" y="6480699"/>
            <a:ext cx="12192000" cy="45719"/>
          </a:xfrm>
          <a:prstGeom prst="rect">
            <a:avLst/>
          </a:pr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56CAA5DB-43C4-492D-5152-8BE6C4FD0DA8}"/>
              </a:ext>
            </a:extLst>
          </p:cNvPr>
          <p:cNvSpPr/>
          <p:nvPr/>
        </p:nvSpPr>
        <p:spPr>
          <a:xfrm>
            <a:off x="0" y="-12953"/>
            <a:ext cx="7823200" cy="936000"/>
          </a:xfrm>
          <a:custGeom>
            <a:avLst/>
            <a:gdLst>
              <a:gd name="connsiteX0" fmla="*/ 0 w 5125251"/>
              <a:gd name="connsiteY0" fmla="*/ 0 h 596904"/>
              <a:gd name="connsiteX1" fmla="*/ 5125251 w 5125251"/>
              <a:gd name="connsiteY1" fmla="*/ 0 h 596904"/>
              <a:gd name="connsiteX2" fmla="*/ 3841121 w 5125251"/>
              <a:gd name="connsiteY2" fmla="*/ 596904 h 596904"/>
              <a:gd name="connsiteX3" fmla="*/ 0 w 5125251"/>
              <a:gd name="connsiteY3" fmla="*/ 596904 h 596904"/>
            </a:gdLst>
            <a:ahLst/>
            <a:cxnLst>
              <a:cxn ang="0">
                <a:pos x="connsiteX0" y="connsiteY0"/>
              </a:cxn>
              <a:cxn ang="0">
                <a:pos x="connsiteX1" y="connsiteY1"/>
              </a:cxn>
              <a:cxn ang="0">
                <a:pos x="connsiteX2" y="connsiteY2"/>
              </a:cxn>
              <a:cxn ang="0">
                <a:pos x="connsiteX3" y="connsiteY3"/>
              </a:cxn>
            </a:cxnLst>
            <a:rect l="l" t="t" r="r" b="b"/>
            <a:pathLst>
              <a:path w="5125251" h="596904">
                <a:moveTo>
                  <a:pt x="0" y="0"/>
                </a:moveTo>
                <a:lnTo>
                  <a:pt x="5125251" y="0"/>
                </a:lnTo>
                <a:lnTo>
                  <a:pt x="3841121" y="596904"/>
                </a:lnTo>
                <a:lnTo>
                  <a:pt x="0" y="596904"/>
                </a:lnTo>
                <a:close/>
              </a:path>
            </a:pathLst>
          </a:custGeom>
          <a:solidFill>
            <a:srgbClr val="112E4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48314E5-CC2F-B5E5-A6CD-78FC0F582765}"/>
              </a:ext>
            </a:extLst>
          </p:cNvPr>
          <p:cNvSpPr txBox="1"/>
          <p:nvPr/>
        </p:nvSpPr>
        <p:spPr>
          <a:xfrm>
            <a:off x="348956" y="241694"/>
            <a:ext cx="7201270"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DID YOU KNOW?</a:t>
            </a:r>
          </a:p>
        </p:txBody>
      </p:sp>
      <p:sp>
        <p:nvSpPr>
          <p:cNvPr id="3" name="TextBox 2">
            <a:extLst>
              <a:ext uri="{FF2B5EF4-FFF2-40B4-BE49-F238E27FC236}">
                <a16:creationId xmlns:a16="http://schemas.microsoft.com/office/drawing/2014/main" id="{129177BD-D014-20B6-903C-64FDAFABE666}"/>
              </a:ext>
            </a:extLst>
          </p:cNvPr>
          <p:cNvSpPr txBox="1"/>
          <p:nvPr/>
        </p:nvSpPr>
        <p:spPr>
          <a:xfrm>
            <a:off x="6638545" y="2875125"/>
            <a:ext cx="4890309"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just" defTabSz="914400" rtl="0" eaLnBrk="1" fontAlgn="auto" latinLnBrk="0" hangingPunct="1">
              <a:lnSpc>
                <a:spcPct val="100000"/>
              </a:lnSpc>
              <a:spcBef>
                <a:spcPct val="0"/>
              </a:spcBef>
              <a:spcAft>
                <a:spcPct val="0"/>
              </a:spcAft>
              <a:buClrTx/>
              <a:buSzTx/>
              <a:defRPr/>
            </a:pPr>
            <a:r>
              <a:rPr kumimoji="0" 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‘Did you know?’ series in the form of Questions &amp; Answers on X (formerly Twitter) to raise level of awareness and understanding on various elements of Audit Quality. </a:t>
            </a:r>
          </a:p>
        </p:txBody>
      </p:sp>
      <p:pic>
        <p:nvPicPr>
          <p:cNvPr id="5" name="Picture 4">
            <a:extLst>
              <a:ext uri="{FF2B5EF4-FFF2-40B4-BE49-F238E27FC236}">
                <a16:creationId xmlns:a16="http://schemas.microsoft.com/office/drawing/2014/main" id="{413A35FF-B1B7-957F-56A8-87152182B51E}"/>
              </a:ext>
            </a:extLst>
          </p:cNvPr>
          <p:cNvPicPr>
            <a:picLocks noChangeAspect="1"/>
          </p:cNvPicPr>
          <p:nvPr/>
        </p:nvPicPr>
        <p:blipFill>
          <a:blip r:embed="rId2"/>
          <a:srcRect b="7269"/>
          <a:stretch>
            <a:fillRect/>
          </a:stretch>
        </p:blipFill>
        <p:spPr>
          <a:xfrm>
            <a:off x="309590" y="1258167"/>
            <a:ext cx="5839640" cy="4743780"/>
          </a:xfrm>
          <a:prstGeom prst="rect">
            <a:avLst/>
          </a:prstGeom>
          <a:effectLst>
            <a:outerShdw blurRad="114300" dist="114300" dir="2700000" algn="tl" rotWithShape="0">
              <a:prstClr val="black">
                <a:alpha val="25000"/>
              </a:prstClr>
            </a:outerShdw>
          </a:effectLst>
        </p:spPr>
      </p:pic>
      <p:sp>
        <p:nvSpPr>
          <p:cNvPr id="18" name="Rectangle 17">
            <a:extLst>
              <a:ext uri="{FF2B5EF4-FFF2-40B4-BE49-F238E27FC236}">
                <a16:creationId xmlns:a16="http://schemas.microsoft.com/office/drawing/2014/main" id="{EB129AAA-EB6E-96DC-4EA8-2540A74590DA}"/>
              </a:ext>
            </a:extLst>
          </p:cNvPr>
          <p:cNvSpPr/>
          <p:nvPr/>
        </p:nvSpPr>
        <p:spPr>
          <a:xfrm>
            <a:off x="309591" y="6001947"/>
            <a:ext cx="5839640" cy="279835"/>
          </a:xfrm>
          <a:prstGeom prst="rect">
            <a:avLst/>
          </a:prstGeom>
          <a:solidFill>
            <a:srgbClr val="FFC000"/>
          </a:solidFill>
          <a:ln>
            <a:noFill/>
          </a:ln>
          <a:effectLst>
            <a:outerShdw blurRad="114300" dist="1143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7763051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28110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AC0A6-A04F-36B9-E1A7-C7BB90FA0634}"/>
              </a:ext>
            </a:extLst>
          </p:cNvPr>
          <p:cNvSpPr>
            <a:spLocks noGrp="1"/>
          </p:cNvSpPr>
          <p:nvPr>
            <p:ph type="body" sz="quarter" idx="19"/>
          </p:nvPr>
        </p:nvSpPr>
        <p:spPr/>
        <p:txBody>
          <a:bodyPr>
            <a:normAutofit/>
          </a:bodyPr>
          <a:lstStyle/>
          <a:p>
            <a:r>
              <a:rPr lang="en-IN" b="1" dirty="0"/>
              <a:t>CURRENT REGULATORY CHALLENGES</a:t>
            </a:r>
          </a:p>
        </p:txBody>
      </p:sp>
      <p:sp>
        <p:nvSpPr>
          <p:cNvPr id="3" name="Title 2">
            <a:extLst>
              <a:ext uri="{FF2B5EF4-FFF2-40B4-BE49-F238E27FC236}">
                <a16:creationId xmlns:a16="http://schemas.microsoft.com/office/drawing/2014/main" id="{E19ECB9F-904C-7462-7778-D7C255A2F65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Building Capacity to Navigate the Current Challenges &amp; Ensuring Audit Quality</a:t>
            </a:r>
            <a:endParaRPr lang="en-IN"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AE21B8-3BEA-D4D0-84ED-D9277093FF10}"/>
              </a:ext>
            </a:extLst>
          </p:cNvPr>
          <p:cNvSpPr txBox="1"/>
          <p:nvPr/>
        </p:nvSpPr>
        <p:spPr>
          <a:xfrm>
            <a:off x="371475" y="1628800"/>
            <a:ext cx="11445821" cy="462472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rgbClr val="7CB542"/>
              </a:buClr>
              <a:buSzPct val="70000"/>
              <a:buFont typeface="Source Sans Pro" panose="020B0503030403020204" pitchFamily="34" charset="0"/>
              <a:buChar char="◆"/>
            </a:pPr>
            <a:r>
              <a:rPr lang="en-IN" sz="1600" b="1" dirty="0">
                <a:solidFill>
                  <a:srgbClr val="212529"/>
                </a:solidFill>
                <a:effectLst/>
                <a:latin typeface="Times New Roman" panose="02020603050405020304" pitchFamily="18" charset="0"/>
                <a:ea typeface="Source Sans Pro" panose="020B0503030403020204" pitchFamily="34" charset="0"/>
                <a:cs typeface="Times New Roman" panose="02020603050405020304" pitchFamily="18" charset="0"/>
              </a:rPr>
              <a:t>Regulatory Challenges &amp; Key Observations</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Increased Regulatory oversight. Focused reviews and penal actions taken by Regulators</a:t>
            </a:r>
          </a:p>
          <a:p>
            <a:pPr marL="539750" lvl="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Summary of some of the key observations by various regulators:</a:t>
            </a:r>
            <a:endParaRPr lang="en-US"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971550" lvl="0" indent="-285750" algn="just">
              <a:lnSpc>
                <a:spcPct val="105000"/>
              </a:lnSpc>
              <a:buClr>
                <a:srgbClr val="7CB542"/>
              </a:buClr>
              <a:buFont typeface="Courier New" panose="02070309020205020404" pitchFamily="49" charset="0"/>
              <a:buChar char="o"/>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Entities being in same </a:t>
            </a:r>
            <a:r>
              <a:rPr lang="en-US" sz="1600" b="1" dirty="0">
                <a:effectLst/>
                <a:latin typeface="Times New Roman" panose="02020603050405020304" pitchFamily="18" charset="0"/>
                <a:ea typeface="Source Sans Pro" panose="020B0503030403020204" pitchFamily="34" charset="0"/>
                <a:cs typeface="Times New Roman" panose="02020603050405020304" pitchFamily="18" charset="0"/>
              </a:rPr>
              <a:t>network firms</a:t>
            </a: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 provided </a:t>
            </a:r>
            <a:r>
              <a:rPr lang="en-US" sz="1600" b="1" dirty="0">
                <a:effectLst/>
                <a:latin typeface="Times New Roman" panose="02020603050405020304" pitchFamily="18" charset="0"/>
                <a:ea typeface="Source Sans Pro" panose="020B0503030403020204" pitchFamily="34" charset="0"/>
                <a:cs typeface="Times New Roman" panose="02020603050405020304" pitchFamily="18" charset="0"/>
              </a:rPr>
              <a:t>non-audit services restricted u/s144 and audit services</a:t>
            </a: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 </a:t>
            </a:r>
          </a:p>
          <a:p>
            <a:pPr marL="971550" lvl="0" indent="-285750" algn="just">
              <a:lnSpc>
                <a:spcPct val="105000"/>
              </a:lnSpc>
              <a:buClr>
                <a:srgbClr val="7CB542"/>
              </a:buClr>
              <a:buFont typeface="Courier New" panose="02070309020205020404" pitchFamily="49" charset="0"/>
              <a:buChar char="o"/>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Issue of audit report, reviews by the EP, EQCR, reporting to TCWG all on the same day</a:t>
            </a:r>
          </a:p>
          <a:p>
            <a:pPr marL="971550" indent="-285750" algn="just">
              <a:lnSpc>
                <a:spcPct val="105000"/>
              </a:lnSpc>
              <a:buClr>
                <a:srgbClr val="7CB542"/>
              </a:buClr>
              <a:buFont typeface="Courier New" panose="02070309020205020404" pitchFamily="49" charset="0"/>
              <a:buChar char="o"/>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The </a:t>
            </a:r>
            <a:r>
              <a:rPr lang="en-US" sz="1600" b="1" dirty="0">
                <a:effectLst/>
                <a:latin typeface="Times New Roman" panose="02020603050405020304" pitchFamily="18" charset="0"/>
                <a:ea typeface="Source Sans Pro" panose="020B0503030403020204" pitchFamily="34" charset="0"/>
                <a:cs typeface="Times New Roman" panose="02020603050405020304" pitchFamily="18" charset="0"/>
              </a:rPr>
              <a:t>EQCR partner</a:t>
            </a: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 did not perform any independent and objective evaluation of significant judgements. No review  comments/observation from the EQCR Partner documented on any of the matters discussed in the audit file.</a:t>
            </a:r>
          </a:p>
          <a:p>
            <a:pPr marL="971550" indent="-285750" algn="just">
              <a:lnSpc>
                <a:spcPct val="105000"/>
              </a:lnSpc>
              <a:buClr>
                <a:srgbClr val="7CB542"/>
              </a:buClr>
              <a:buFont typeface="Courier New" panose="02070309020205020404" pitchFamily="49" charset="0"/>
              <a:buChar char="o"/>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Qualification of EQCR questionable in terms of competence and experience</a:t>
            </a:r>
          </a:p>
          <a:p>
            <a:pPr marL="971550" lvl="0" indent="-285750" algn="just">
              <a:lnSpc>
                <a:spcPct val="105000"/>
              </a:lnSpc>
              <a:buClr>
                <a:srgbClr val="7CB542"/>
              </a:buClr>
              <a:buFont typeface="Courier New" panose="02070309020205020404" pitchFamily="49" charset="0"/>
              <a:buChar char="o"/>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Engagement letter containing a </a:t>
            </a:r>
            <a:r>
              <a:rPr lang="en-US" sz="1600" b="1" dirty="0">
                <a:effectLst/>
                <a:latin typeface="Times New Roman" panose="02020603050405020304" pitchFamily="18" charset="0"/>
                <a:ea typeface="Source Sans Pro" panose="020B0503030403020204" pitchFamily="34" charset="0"/>
                <a:cs typeface="Times New Roman" panose="02020603050405020304" pitchFamily="18" charset="0"/>
              </a:rPr>
              <a:t>provision for success fee</a:t>
            </a: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 - illegal as per Chartered Accountancy Act, 1949.</a:t>
            </a:r>
          </a:p>
          <a:p>
            <a:pPr marL="971550" lvl="0" indent="-285750" algn="just">
              <a:lnSpc>
                <a:spcPct val="105000"/>
              </a:lnSpc>
              <a:buClr>
                <a:srgbClr val="7CB542"/>
              </a:buClr>
              <a:buFont typeface="Courier New" panose="02070309020205020404" pitchFamily="49" charset="0"/>
              <a:buChar char="o"/>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Failure to address all the requirements of </a:t>
            </a:r>
            <a:r>
              <a:rPr lang="en-US" sz="1600" b="1" dirty="0">
                <a:effectLst/>
                <a:latin typeface="Times New Roman" panose="02020603050405020304" pitchFamily="18" charset="0"/>
                <a:ea typeface="Source Sans Pro" panose="020B0503030403020204" pitchFamily="34" charset="0"/>
                <a:cs typeface="Times New Roman" panose="02020603050405020304" pitchFamily="18" charset="0"/>
              </a:rPr>
              <a:t>independence</a:t>
            </a: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 as envisaged under Code of Ethics and the provisions of the Companies Act, 2013.</a:t>
            </a:r>
            <a:endParaRPr lang="en-US" sz="1600" dirty="0">
              <a:latin typeface="Times New Roman" panose="02020603050405020304" pitchFamily="18" charset="0"/>
              <a:ea typeface="Source Sans Pro" panose="020B0503030403020204" pitchFamily="34" charset="0"/>
              <a:cs typeface="Times New Roman" panose="02020603050405020304" pitchFamily="18" charset="0"/>
            </a:endParaRPr>
          </a:p>
          <a:p>
            <a:pPr marL="971550" lvl="0" indent="-285750" algn="just">
              <a:lnSpc>
                <a:spcPct val="105000"/>
              </a:lnSpc>
              <a:buClr>
                <a:srgbClr val="7CB542"/>
              </a:buClr>
              <a:buFont typeface="Courier New" panose="02070309020205020404" pitchFamily="49" charset="0"/>
              <a:buChar char="o"/>
            </a:pPr>
            <a:r>
              <a:rPr lang="en-US" sz="1600" b="1" dirty="0">
                <a:latin typeface="Times New Roman" panose="02020603050405020304" pitchFamily="18" charset="0"/>
                <a:ea typeface="Source Sans Pro" panose="020B0503030403020204" pitchFamily="34" charset="0"/>
                <a:cs typeface="Times New Roman" panose="02020603050405020304" pitchFamily="18" charset="0"/>
              </a:rPr>
              <a:t>Lack of professional skepticism</a:t>
            </a: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 - specifically in areas like evaluation of ROMM, Fraud triangle, accounting policies, investment policies, impairment testing of investments/assets, use of materiality, verification of management estimates etc.</a:t>
            </a:r>
          </a:p>
          <a:p>
            <a:pPr marL="971550" lvl="0" indent="-285750" algn="just">
              <a:lnSpc>
                <a:spcPct val="105000"/>
              </a:lnSpc>
              <a:buClr>
                <a:srgbClr val="7CB542"/>
              </a:buClr>
              <a:buFont typeface="Courier New" panose="02070309020205020404" pitchFamily="49" charset="0"/>
              <a:buChar char="o"/>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Non-compliance with the Standards on Auditing and Standards on Quality Control</a:t>
            </a:r>
          </a:p>
          <a:p>
            <a:pPr marL="971550" lvl="0" indent="-285750" algn="just">
              <a:lnSpc>
                <a:spcPct val="105000"/>
              </a:lnSpc>
              <a:buClr>
                <a:srgbClr val="7CB542"/>
              </a:buClr>
              <a:buFont typeface="Courier New" panose="02070309020205020404" pitchFamily="49" charset="0"/>
              <a:buChar char="o"/>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Issue of an unqualified/qualified audit opinion in situation where an adverse opinion should have been issued </a:t>
            </a:r>
          </a:p>
          <a:p>
            <a:pPr marL="971550" lvl="0" indent="-285750" algn="just">
              <a:lnSpc>
                <a:spcPct val="105000"/>
              </a:lnSpc>
              <a:buClr>
                <a:srgbClr val="7CB542"/>
              </a:buClr>
              <a:buFont typeface="Courier New" panose="02070309020205020404" pitchFamily="49" charset="0"/>
              <a:buChar char="o"/>
            </a:pPr>
            <a:endParaRPr lang="en-US"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lvl="0" indent="-269875" algn="just">
              <a:lnSpc>
                <a:spcPct val="105000"/>
              </a:lnSpc>
              <a:buClr>
                <a:srgbClr val="7CB542"/>
              </a:buClr>
              <a:buFont typeface="Wingdings" pitchFamily="2" charset="2"/>
              <a:buChar char="§"/>
            </a:pPr>
            <a:endParaRPr lang="en-US"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lvl="0" indent="-269875" algn="just">
              <a:lnSpc>
                <a:spcPct val="105000"/>
              </a:lnSpc>
              <a:buClr>
                <a:srgbClr val="7CB542"/>
              </a:buClr>
              <a:buFont typeface="Wingdings" pitchFamily="2" charset="2"/>
              <a:buChar char="§"/>
            </a:pPr>
            <a:endParaRPr lang="en-US" sz="1600" dirty="0">
              <a:effectLst/>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7305457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AC0A6-A04F-36B9-E1A7-C7BB90FA0634}"/>
              </a:ext>
            </a:extLst>
          </p:cNvPr>
          <p:cNvSpPr>
            <a:spLocks noGrp="1"/>
          </p:cNvSpPr>
          <p:nvPr>
            <p:ph type="body" sz="quarter" idx="19"/>
          </p:nvPr>
        </p:nvSpPr>
        <p:spPr/>
        <p:txBody>
          <a:bodyPr/>
          <a:lstStyle/>
          <a:p>
            <a:r>
              <a:rPr lang="en-IN" b="1" dirty="0">
                <a:latin typeface="Times New Roman" panose="02020603050405020304" pitchFamily="18" charset="0"/>
                <a:cs typeface="Times New Roman" panose="02020603050405020304" pitchFamily="18" charset="0"/>
              </a:rPr>
              <a:t>BUILDING CAPACITY</a:t>
            </a:r>
          </a:p>
        </p:txBody>
      </p:sp>
      <p:sp>
        <p:nvSpPr>
          <p:cNvPr id="3" name="Title 2">
            <a:extLst>
              <a:ext uri="{FF2B5EF4-FFF2-40B4-BE49-F238E27FC236}">
                <a16:creationId xmlns:a16="http://schemas.microsoft.com/office/drawing/2014/main" id="{E19ECB9F-904C-7462-7778-D7C255A2F659}"/>
              </a:ext>
            </a:extLst>
          </p:cNvPr>
          <p:cNvSpPr>
            <a:spLocks noGrp="1"/>
          </p:cNvSpPr>
          <p:nvPr>
            <p:ph type="title"/>
          </p:nvPr>
        </p:nvSpPr>
        <p:spPr/>
        <p:txBody>
          <a:bodyPr/>
          <a:lstStyle/>
          <a:p>
            <a:r>
              <a:rPr lang="en-US" dirty="0"/>
              <a:t>Building Capacity to Navigate the Current Challenges &amp; Ensuring Audit Quality</a:t>
            </a:r>
            <a:endParaRPr lang="en-IN" dirty="0"/>
          </a:p>
        </p:txBody>
      </p:sp>
      <p:sp>
        <p:nvSpPr>
          <p:cNvPr id="6" name="TextBox 5">
            <a:extLst>
              <a:ext uri="{FF2B5EF4-FFF2-40B4-BE49-F238E27FC236}">
                <a16:creationId xmlns:a16="http://schemas.microsoft.com/office/drawing/2014/main" id="{6CAE21B8-3BEA-D4D0-84ED-D9277093FF10}"/>
              </a:ext>
            </a:extLst>
          </p:cNvPr>
          <p:cNvSpPr txBox="1"/>
          <p:nvPr/>
        </p:nvSpPr>
        <p:spPr>
          <a:xfrm>
            <a:off x="373089" y="1700808"/>
            <a:ext cx="11445822" cy="393030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rgbClr val="7CB542"/>
              </a:buClr>
              <a:buSzPct val="70000"/>
              <a:buFont typeface="Source Sans Pro" panose="020B0503030403020204" pitchFamily="34" charset="0"/>
              <a:buChar char="◆"/>
            </a:pPr>
            <a:r>
              <a:rPr lang="en-IN" sz="1600" b="1" dirty="0">
                <a:solidFill>
                  <a:srgbClr val="212529"/>
                </a:solidFill>
                <a:latin typeface="Times New Roman" panose="02020603050405020304" pitchFamily="18" charset="0"/>
                <a:ea typeface="Source Sans Pro" panose="020B0503030403020204" pitchFamily="34" charset="0"/>
                <a:cs typeface="Times New Roman" panose="02020603050405020304" pitchFamily="18" charset="0"/>
              </a:rPr>
              <a:t>Building Capacity</a:t>
            </a:r>
            <a:endParaRPr lang="en-IN"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lvl="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Developing next line of leaders and empowering engagement teams</a:t>
            </a:r>
          </a:p>
          <a:p>
            <a:pPr marL="539750" lvl="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Developing specialised functions and verticals within the firm</a:t>
            </a:r>
          </a:p>
          <a:p>
            <a:pPr marL="539750" lvl="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Adequate resource planning</a:t>
            </a:r>
          </a:p>
          <a:p>
            <a:pPr marL="539750" lvl="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Encouraging and retaining talent</a:t>
            </a:r>
          </a:p>
          <a:p>
            <a:pPr marL="539750" lvl="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Learning and development through trainings and knowledge management</a:t>
            </a:r>
          </a:p>
          <a:p>
            <a:pPr marL="539750" lvl="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Embracing non-conventional and out-of-the-box ideas</a:t>
            </a:r>
          </a:p>
          <a:p>
            <a:pPr marL="539750" lvl="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Harnessing technology to bring in efficiency</a:t>
            </a:r>
          </a:p>
          <a:p>
            <a:pPr marL="539750" lvl="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Recovery rate and Financial management </a:t>
            </a:r>
          </a:p>
          <a:p>
            <a:pPr marL="539750" lvl="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Deeper client connects and communication</a:t>
            </a:r>
          </a:p>
          <a:p>
            <a:pPr marL="539750" lvl="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Leveraging expertise amongst the professional firms through collaborations</a:t>
            </a:r>
          </a:p>
          <a:p>
            <a:pPr marL="539750" lvl="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Learning through shared experiences</a:t>
            </a:r>
          </a:p>
          <a:p>
            <a:pPr marL="539750" lvl="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Exposure to global practices and approaches </a:t>
            </a:r>
          </a:p>
          <a:p>
            <a:pPr marL="539750" lvl="0" indent="-269875" algn="just">
              <a:lnSpc>
                <a:spcPct val="105000"/>
              </a:lnSpc>
              <a:buClr>
                <a:srgbClr val="7CB542"/>
              </a:buClr>
              <a:buFont typeface="Wingdings" pitchFamily="2" charset="2"/>
              <a:buChar char="§"/>
            </a:pPr>
            <a:endParaRPr lang="en-IN" sz="1600" dirty="0">
              <a:latin typeface="Times New Roman" panose="02020603050405020304" pitchFamily="18" charset="0"/>
              <a:ea typeface="Source Sans Pro" panose="020B0503030403020204" pitchFamily="34" charset="0"/>
              <a:cs typeface="Times New Roman" panose="02020603050405020304" pitchFamily="18" charset="0"/>
            </a:endParaRPr>
          </a:p>
          <a:p>
            <a:pPr marL="203200" indent="-203200">
              <a:spcBef>
                <a:spcPts val="600"/>
              </a:spcBef>
              <a:buSzTx/>
              <a:buFont typeface="Arial"/>
              <a:buChar char="•"/>
            </a:pPr>
            <a:endParaRPr lang="en-IN" sz="1600" dirty="0">
              <a:solidFill>
                <a:srgbClr val="313131"/>
              </a:solidFill>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8889401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AC0A6-A04F-36B9-E1A7-C7BB90FA0634}"/>
              </a:ext>
            </a:extLst>
          </p:cNvPr>
          <p:cNvSpPr>
            <a:spLocks noGrp="1"/>
          </p:cNvSpPr>
          <p:nvPr>
            <p:ph type="body" sz="quarter" idx="19"/>
          </p:nvPr>
        </p:nvSpPr>
        <p:spPr/>
        <p:txBody>
          <a:bodyPr/>
          <a:lstStyle/>
          <a:p>
            <a:r>
              <a:rPr lang="en-IN" b="1" dirty="0"/>
              <a:t>BUILDING CAPACITY AND ENSURING AUDIT QUALITY</a:t>
            </a:r>
          </a:p>
        </p:txBody>
      </p:sp>
      <p:sp>
        <p:nvSpPr>
          <p:cNvPr id="3" name="Title 2">
            <a:extLst>
              <a:ext uri="{FF2B5EF4-FFF2-40B4-BE49-F238E27FC236}">
                <a16:creationId xmlns:a16="http://schemas.microsoft.com/office/drawing/2014/main" id="{E19ECB9F-904C-7462-7778-D7C255A2F659}"/>
              </a:ext>
            </a:extLst>
          </p:cNvPr>
          <p:cNvSpPr>
            <a:spLocks noGrp="1"/>
          </p:cNvSpPr>
          <p:nvPr>
            <p:ph type="title"/>
          </p:nvPr>
        </p:nvSpPr>
        <p:spPr/>
        <p:txBody>
          <a:bodyPr/>
          <a:lstStyle/>
          <a:p>
            <a:r>
              <a:rPr lang="en-US" dirty="0"/>
              <a:t>Building </a:t>
            </a:r>
            <a:r>
              <a:rPr lang="en-US" dirty="0">
                <a:latin typeface="Times New Roman" panose="02020603050405020304" pitchFamily="18" charset="0"/>
                <a:cs typeface="Times New Roman" panose="02020603050405020304" pitchFamily="18" charset="0"/>
              </a:rPr>
              <a:t>Capacity</a:t>
            </a:r>
            <a:r>
              <a:rPr lang="en-US" dirty="0"/>
              <a:t> to Navigate the Current Challenges &amp; Ensuring Audit Quality</a:t>
            </a:r>
            <a:endParaRPr lang="en-IN" dirty="0"/>
          </a:p>
        </p:txBody>
      </p:sp>
      <p:sp>
        <p:nvSpPr>
          <p:cNvPr id="6" name="TextBox 5">
            <a:extLst>
              <a:ext uri="{FF2B5EF4-FFF2-40B4-BE49-F238E27FC236}">
                <a16:creationId xmlns:a16="http://schemas.microsoft.com/office/drawing/2014/main" id="{6CAE21B8-3BEA-D4D0-84ED-D9277093FF10}"/>
              </a:ext>
            </a:extLst>
          </p:cNvPr>
          <p:cNvSpPr txBox="1"/>
          <p:nvPr/>
        </p:nvSpPr>
        <p:spPr>
          <a:xfrm>
            <a:off x="371475" y="1536174"/>
            <a:ext cx="11445822" cy="378565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rgbClr val="7CB542"/>
              </a:buClr>
              <a:buSzPct val="70000"/>
              <a:buFont typeface="Source Sans Pro" panose="020B0503030403020204" pitchFamily="34" charset="0"/>
              <a:buChar char="◆"/>
            </a:pPr>
            <a:r>
              <a:rPr lang="en-IN" sz="1600" b="1" dirty="0">
                <a:solidFill>
                  <a:srgbClr val="212529"/>
                </a:solidFill>
                <a:latin typeface="Times New Roman" panose="02020603050405020304" pitchFamily="18" charset="0"/>
                <a:ea typeface="Source Sans Pro" panose="020B0503030403020204" pitchFamily="34" charset="0"/>
                <a:cs typeface="Times New Roman" panose="02020603050405020304" pitchFamily="18" charset="0"/>
              </a:rPr>
              <a:t>Quality Approach in Building Capacity </a:t>
            </a:r>
            <a:endParaRPr lang="en-IN"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lvl="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The changing business scenarios have emphasised the need for heightened focus on quality and capacity building to mitigate the risks and challenges and in-turn achieve the firm’s overall quality goals.</a:t>
            </a:r>
          </a:p>
          <a:p>
            <a:pPr marL="539750" lvl="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Quality imperative - right from proposing a client to delivery of service and even thereafter</a:t>
            </a:r>
          </a:p>
          <a:p>
            <a:pPr marL="539750" lvl="0" indent="-269875" algn="just">
              <a:lnSpc>
                <a:spcPct val="105000"/>
              </a:lnSpc>
              <a:spcAft>
                <a:spcPts val="800"/>
              </a:spcAft>
              <a:buClr>
                <a:srgbClr val="7CB542"/>
              </a:buClr>
              <a:buFont typeface="Wingdings" pitchFamily="2" charset="2"/>
              <a:buChar char="§"/>
            </a:pPr>
            <a:r>
              <a:rPr lang="en-IN" sz="1600" dirty="0">
                <a:effectLst/>
                <a:latin typeface="Times New Roman" panose="02020603050405020304" pitchFamily="18" charset="0"/>
                <a:ea typeface="Source Sans Pro" panose="020B0503030403020204" pitchFamily="34" charset="0"/>
                <a:cs typeface="Times New Roman" panose="02020603050405020304" pitchFamily="18" charset="0"/>
              </a:rPr>
              <a:t>Aligning Quality to all aspects of firm’s Values, Vision and Mission</a:t>
            </a:r>
            <a:endParaRPr lang="en-IN" sz="1600" dirty="0">
              <a:latin typeface="Times New Roman" panose="02020603050405020304" pitchFamily="18" charset="0"/>
              <a:ea typeface="Source Sans Pro" panose="020B0503030403020204" pitchFamily="34" charset="0"/>
              <a:cs typeface="Times New Roman" panose="02020603050405020304" pitchFamily="18" charset="0"/>
            </a:endParaRPr>
          </a:p>
          <a:p>
            <a:pPr marL="269875" lvl="0" algn="just">
              <a:lnSpc>
                <a:spcPct val="105000"/>
              </a:lnSpc>
              <a:spcAft>
                <a:spcPts val="800"/>
              </a:spcAft>
              <a:buClr>
                <a:srgbClr val="7CB542"/>
              </a:buClr>
            </a:pPr>
            <a:endParaRPr lang="en-IN" sz="1600" b="1" u="sng" dirty="0">
              <a:latin typeface="Times New Roman" panose="02020603050405020304" pitchFamily="18" charset="0"/>
              <a:ea typeface="Source Sans Pro" panose="020B0503030403020204" pitchFamily="34" charset="0"/>
              <a:cs typeface="Times New Roman" panose="02020603050405020304" pitchFamily="18" charset="0"/>
            </a:endParaRPr>
          </a:p>
          <a:p>
            <a:pPr marL="285750" indent="-285750">
              <a:spcBef>
                <a:spcPts val="600"/>
              </a:spcBef>
              <a:buClr>
                <a:srgbClr val="7CB542"/>
              </a:buClr>
              <a:buSzPct val="70000"/>
              <a:buFont typeface="Source Sans Pro" panose="020B0503030403020204" pitchFamily="34" charset="0"/>
              <a:buChar char="◆"/>
            </a:pPr>
            <a:r>
              <a:rPr lang="en-IN" sz="1600" b="1" dirty="0">
                <a:solidFill>
                  <a:srgbClr val="212529"/>
                </a:solidFill>
                <a:latin typeface="Times New Roman" panose="02020603050405020304" pitchFamily="18" charset="0"/>
                <a:ea typeface="Source Sans Pro" panose="020B0503030403020204" pitchFamily="34" charset="0"/>
                <a:cs typeface="Times New Roman" panose="02020603050405020304" pitchFamily="18" charset="0"/>
              </a:rPr>
              <a:t>Leadership   </a:t>
            </a:r>
          </a:p>
          <a:p>
            <a:pPr marL="53975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Tone at the top - most important</a:t>
            </a:r>
          </a:p>
          <a:p>
            <a:pPr marL="53975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A designated Quality Leader – and an empowered Quality Team</a:t>
            </a:r>
          </a:p>
          <a:p>
            <a:pPr marL="53975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Flow of quality expectations as a top-down approach</a:t>
            </a:r>
          </a:p>
          <a:p>
            <a:pPr marL="539750" indent="-269875" algn="just">
              <a:lnSpc>
                <a:spcPct val="105000"/>
              </a:lnSpc>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Structured involvement of Leadership</a:t>
            </a:r>
          </a:p>
          <a:p>
            <a:pPr marL="539750" indent="-269875" algn="just">
              <a:lnSpc>
                <a:spcPct val="105000"/>
              </a:lnSpc>
              <a:spcAft>
                <a:spcPts val="800"/>
              </a:spcAft>
              <a:buClr>
                <a:srgbClr val="7CB542"/>
              </a:buClr>
              <a:buFont typeface="Wingdings" pitchFamily="2" charset="2"/>
              <a:buChar char="§"/>
            </a:pPr>
            <a:r>
              <a:rPr lang="en-IN" sz="1600" dirty="0">
                <a:latin typeface="Times New Roman" panose="02020603050405020304" pitchFamily="18" charset="0"/>
                <a:ea typeface="Source Sans Pro" panose="020B0503030403020204" pitchFamily="34" charset="0"/>
                <a:cs typeface="Times New Roman" panose="02020603050405020304" pitchFamily="18" charset="0"/>
              </a:rPr>
              <a:t>Quality to be one of the prime importance in Partner evaluation</a:t>
            </a:r>
          </a:p>
          <a:p>
            <a:pPr marL="203200" indent="-203200">
              <a:spcBef>
                <a:spcPts val="600"/>
              </a:spcBef>
              <a:buSzTx/>
              <a:buFont typeface="Arial"/>
              <a:buChar char="•"/>
            </a:pPr>
            <a:endParaRPr lang="en-IN" sz="1600" dirty="0">
              <a:solidFill>
                <a:srgbClr val="313131"/>
              </a:solidFill>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8346381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AC0A6-A04F-36B9-E1A7-C7BB90FA0634}"/>
              </a:ext>
            </a:extLst>
          </p:cNvPr>
          <p:cNvSpPr>
            <a:spLocks noGrp="1"/>
          </p:cNvSpPr>
          <p:nvPr>
            <p:ph type="body" sz="quarter" idx="19"/>
          </p:nvPr>
        </p:nvSpPr>
        <p:spPr/>
        <p:txBody>
          <a:bodyPr/>
          <a:lstStyle/>
          <a:p>
            <a:r>
              <a:rPr lang="en-IN" b="1" dirty="0">
                <a:latin typeface="Times New Roman" panose="02020603050405020304" pitchFamily="18" charset="0"/>
                <a:cs typeface="Times New Roman" panose="02020603050405020304" pitchFamily="18" charset="0"/>
              </a:rPr>
              <a:t>BUILDING CAPACITY AND ENSURING AUDIT QUALITY</a:t>
            </a:r>
            <a:endParaRPr lang="en-IN"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E19ECB9F-904C-7462-7778-D7C255A2F65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Building Capacity to Navigate the Current Challenges &amp; Ensuring Audit Quality</a:t>
            </a:r>
            <a:endParaRPr lang="en-IN"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AE21B8-3BEA-D4D0-84ED-D9277093FF10}"/>
              </a:ext>
            </a:extLst>
          </p:cNvPr>
          <p:cNvSpPr txBox="1"/>
          <p:nvPr/>
        </p:nvSpPr>
        <p:spPr>
          <a:xfrm>
            <a:off x="371475" y="1700808"/>
            <a:ext cx="11445821" cy="429143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rgbClr val="7CB542"/>
              </a:buClr>
              <a:buSzPct val="70000"/>
              <a:buFont typeface="Source Sans Pro" panose="020B0503030403020204" pitchFamily="34" charset="0"/>
              <a:buChar char="◆"/>
            </a:pPr>
            <a:r>
              <a:rPr lang="en-IN" sz="1600" b="1" dirty="0">
                <a:solidFill>
                  <a:srgbClr val="212529"/>
                </a:solidFill>
                <a:effectLst/>
                <a:latin typeface="Times New Roman" panose="02020603050405020304" pitchFamily="18" charset="0"/>
                <a:ea typeface="Source Sans Pro" panose="020B0503030403020204" pitchFamily="34" charset="0"/>
                <a:cs typeface="Times New Roman" panose="02020603050405020304" pitchFamily="18" charset="0"/>
              </a:rPr>
              <a:t>Independence of Auditors</a:t>
            </a:r>
            <a:endParaRPr lang="en-IN"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Independence of auditors - backbone of forming an objective opinion</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Personal and Firm level independence</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Conflict of interests and non- audit services</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Structured regulatory requirements and compliances on independence of auditors</a:t>
            </a:r>
          </a:p>
          <a:p>
            <a:pPr marL="539750" lvl="0" indent="-269875" algn="just">
              <a:lnSpc>
                <a:spcPct val="105000"/>
              </a:lnSpc>
              <a:buClr>
                <a:srgbClr val="7CB542"/>
              </a:buClr>
              <a:buFont typeface="Wingdings" pitchFamily="2" charset="2"/>
              <a:buChar char="§"/>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Ensure compliance through:</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Comprehensive Independence policies, procedures, tools etc.</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Strengthening overall client KYC and independence checks prior to proposing a new client</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Maintenance of contemporaneous client and service masters/list for on-going compliances</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Setting in place procedures for approval of non-audit services to audit/assurance clients </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Training of partners and staff on personal independence matters </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Disciplinary actions – which may extend to replacement from engagement team, termination from the firm etc.</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effectLst/>
                <a:latin typeface="Times New Roman" panose="02020603050405020304" pitchFamily="18" charset="0"/>
                <a:ea typeface="Source Sans Pro" panose="020B0503030403020204" pitchFamily="34" charset="0"/>
                <a:cs typeface="Times New Roman" panose="02020603050405020304" pitchFamily="18" charset="0"/>
              </a:rPr>
              <a:t>Timely reporting to TCWG of the client, any significant non-compliances impacting the auditor’s independence.</a:t>
            </a:r>
          </a:p>
          <a:p>
            <a:pPr marL="555625" lvl="0" indent="-285750" algn="just">
              <a:lnSpc>
                <a:spcPct val="105000"/>
              </a:lnSpc>
              <a:buClr>
                <a:srgbClr val="7CB542"/>
              </a:buClr>
              <a:buFont typeface="Courier New" panose="02070309020205020404" pitchFamily="49" charset="0"/>
              <a:buChar char="o"/>
            </a:pPr>
            <a:endParaRPr lang="en-US"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lvl="0" indent="-269875" algn="just">
              <a:lnSpc>
                <a:spcPct val="105000"/>
              </a:lnSpc>
              <a:spcAft>
                <a:spcPts val="800"/>
              </a:spcAft>
              <a:buClr>
                <a:srgbClr val="7CB542"/>
              </a:buClr>
              <a:buFont typeface="Wingdings" pitchFamily="2" charset="2"/>
              <a:buChar char="§"/>
            </a:pPr>
            <a:endParaRPr lang="en-IN"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203200" indent="-203200">
              <a:spcBef>
                <a:spcPts val="600"/>
              </a:spcBef>
              <a:buSzTx/>
              <a:buFont typeface="Arial"/>
              <a:buChar char="•"/>
            </a:pPr>
            <a:endParaRPr lang="en-IN" sz="1600" dirty="0">
              <a:solidFill>
                <a:srgbClr val="313131"/>
              </a:solidFill>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22383016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AC0A6-A04F-36B9-E1A7-C7BB90FA0634}"/>
              </a:ext>
            </a:extLst>
          </p:cNvPr>
          <p:cNvSpPr>
            <a:spLocks noGrp="1"/>
          </p:cNvSpPr>
          <p:nvPr>
            <p:ph type="body" sz="quarter" idx="19"/>
          </p:nvPr>
        </p:nvSpPr>
        <p:spPr/>
        <p:txBody>
          <a:bodyPr/>
          <a:lstStyle/>
          <a:p>
            <a:r>
              <a:rPr lang="en-IN" b="1" dirty="0">
                <a:latin typeface="Times New Roman" panose="02020603050405020304" pitchFamily="18" charset="0"/>
                <a:cs typeface="Times New Roman" panose="02020603050405020304" pitchFamily="18" charset="0"/>
              </a:rPr>
              <a:t>BUILDING CAPACITY AND ENSURING AUDIT QUALITY</a:t>
            </a:r>
            <a:endParaRPr lang="en-IN"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E19ECB9F-904C-7462-7778-D7C255A2F65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Building Capacity to Navigate the Current Challenges &amp; Ensuring Audit Quality</a:t>
            </a:r>
            <a:endParaRPr lang="en-IN"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AE21B8-3BEA-D4D0-84ED-D9277093FF10}"/>
              </a:ext>
            </a:extLst>
          </p:cNvPr>
          <p:cNvSpPr txBox="1"/>
          <p:nvPr/>
        </p:nvSpPr>
        <p:spPr>
          <a:xfrm>
            <a:off x="371475" y="1412776"/>
            <a:ext cx="11445821" cy="558409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rgbClr val="7CB542"/>
              </a:buClr>
              <a:buSzPct val="70000"/>
              <a:buFont typeface="Source Sans Pro" panose="020B0503030403020204" pitchFamily="34" charset="0"/>
              <a:buChar char="◆"/>
            </a:pP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Human Resource Management</a:t>
            </a:r>
            <a:endParaRPr lang="en-IN"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‘People’ are the key in a service </a:t>
            </a:r>
            <a:r>
              <a:rPr lang="en-US" sz="1600" dirty="0" err="1">
                <a:latin typeface="Times New Roman" panose="02020603050405020304" pitchFamily="18" charset="0"/>
                <a:ea typeface="Source Sans Pro" panose="020B0503030403020204" pitchFamily="34" charset="0"/>
                <a:cs typeface="Times New Roman" panose="02020603050405020304" pitchFamily="18" charset="0"/>
              </a:rPr>
              <a:t>organisation</a:t>
            </a:r>
            <a:endParaRPr lang="en-US" sz="1600" dirty="0">
              <a:latin typeface="Times New Roman" panose="02020603050405020304" pitchFamily="18" charset="0"/>
              <a:ea typeface="Source Sans Pro" panose="020B0503030403020204" pitchFamily="34" charset="0"/>
              <a:cs typeface="Times New Roman" panose="02020603050405020304" pitchFamily="18" charset="0"/>
            </a:endParaRP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Right from onboarding to exit - Quality in HR process -</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Resource planning – to ensure competence, expertise, resource bandwidth/strength and manage overall staffing budgets</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Recruitment interviews in line with requirements </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Screening/Background checks to ensure quality staffing.</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Onboarding sessions and general firm expectations</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Continuous trainings</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Constructive appraisals/feedbacks</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360-degree feedback for upward/coaching improvements</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Promotions/motivation</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Retaining trained and quality staff</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Offering varied experiences and exposures, growth plan and career planning, mentoring, employee benefit </a:t>
            </a:r>
            <a:r>
              <a:rPr lang="en-US" sz="1600" dirty="0" err="1">
                <a:latin typeface="Times New Roman" panose="02020603050405020304" pitchFamily="18" charset="0"/>
                <a:ea typeface="Source Sans Pro" panose="020B0503030403020204" pitchFamily="34" charset="0"/>
                <a:cs typeface="Times New Roman" panose="02020603050405020304" pitchFamily="18" charset="0"/>
              </a:rPr>
              <a:t>programmes</a:t>
            </a:r>
            <a:r>
              <a:rPr lang="en-US" sz="1600" dirty="0">
                <a:latin typeface="Times New Roman" panose="02020603050405020304" pitchFamily="18" charset="0"/>
                <a:ea typeface="Source Sans Pro" panose="020B0503030403020204" pitchFamily="34" charset="0"/>
                <a:cs typeface="Times New Roman" panose="02020603050405020304" pitchFamily="18" charset="0"/>
              </a:rPr>
              <a:t>, employee engagement activities and bonding</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Opportunities to lead</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In depth exit interviews and inward feedback</a:t>
            </a:r>
          </a:p>
          <a:p>
            <a:pPr marL="809625" lvl="0" indent="-269875" algn="just">
              <a:lnSpc>
                <a:spcPct val="105000"/>
              </a:lnSpc>
              <a:buClr>
                <a:srgbClr val="7CB542"/>
              </a:buClr>
              <a:buFont typeface="Courier New" panose="02070309020205020404" pitchFamily="49" charset="0"/>
              <a:buChar char="o"/>
              <a:tabLst>
                <a:tab pos="809625" algn="l"/>
              </a:tabLst>
            </a:pPr>
            <a:r>
              <a:rPr lang="en-US" sz="1600" dirty="0" err="1">
                <a:latin typeface="Times New Roman" panose="02020603050405020304" pitchFamily="18" charset="0"/>
                <a:ea typeface="Source Sans Pro" panose="020B0503030403020204" pitchFamily="34" charset="0"/>
                <a:cs typeface="Times New Roman" panose="02020603050405020304" pitchFamily="18" charset="0"/>
              </a:rPr>
              <a:t>Seemless</a:t>
            </a:r>
            <a:r>
              <a:rPr lang="en-US" sz="1600" dirty="0">
                <a:latin typeface="Times New Roman" panose="02020603050405020304" pitchFamily="18" charset="0"/>
                <a:ea typeface="Source Sans Pro" panose="020B0503030403020204" pitchFamily="34" charset="0"/>
                <a:cs typeface="Times New Roman" panose="02020603050405020304" pitchFamily="18" charset="0"/>
              </a:rPr>
              <a:t> HR processes </a:t>
            </a:r>
          </a:p>
          <a:p>
            <a:pPr marL="809625" lvl="0" indent="-269875" algn="just">
              <a:lnSpc>
                <a:spcPct val="105000"/>
              </a:lnSpc>
              <a:buClr>
                <a:srgbClr val="7CB542"/>
              </a:buClr>
              <a:buFont typeface="Courier New" panose="02070309020205020404" pitchFamily="49" charset="0"/>
              <a:buChar char="o"/>
              <a:tabLst>
                <a:tab pos="809625" algn="l"/>
              </a:tabLst>
            </a:pPr>
            <a:endParaRPr lang="en-US"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55625" lvl="0" indent="-285750" algn="just">
              <a:lnSpc>
                <a:spcPct val="105000"/>
              </a:lnSpc>
              <a:buClr>
                <a:srgbClr val="7CB542"/>
              </a:buClr>
              <a:buFont typeface="Courier New" panose="02070309020205020404" pitchFamily="49" charset="0"/>
              <a:buChar char="o"/>
            </a:pPr>
            <a:endParaRPr lang="en-US"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lvl="0" indent="-269875" algn="just">
              <a:lnSpc>
                <a:spcPct val="105000"/>
              </a:lnSpc>
              <a:spcAft>
                <a:spcPts val="800"/>
              </a:spcAft>
              <a:buClr>
                <a:srgbClr val="7CB542"/>
              </a:buClr>
              <a:buFont typeface="Wingdings" pitchFamily="2" charset="2"/>
              <a:buChar char="§"/>
            </a:pPr>
            <a:endParaRPr lang="en-IN"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203200" indent="-203200">
              <a:spcBef>
                <a:spcPts val="600"/>
              </a:spcBef>
              <a:buSzTx/>
              <a:buFont typeface="Arial"/>
              <a:buChar char="•"/>
            </a:pPr>
            <a:endParaRPr lang="en-IN" sz="1600" dirty="0">
              <a:solidFill>
                <a:srgbClr val="313131"/>
              </a:solidFill>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5375938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AC0A6-A04F-36B9-E1A7-C7BB90FA0634}"/>
              </a:ext>
            </a:extLst>
          </p:cNvPr>
          <p:cNvSpPr>
            <a:spLocks noGrp="1"/>
          </p:cNvSpPr>
          <p:nvPr>
            <p:ph type="body" sz="quarter" idx="19"/>
          </p:nvPr>
        </p:nvSpPr>
        <p:spPr/>
        <p:txBody>
          <a:bodyPr/>
          <a:lstStyle/>
          <a:p>
            <a:r>
              <a:rPr lang="en-IN" b="1" dirty="0">
                <a:latin typeface="Times New Roman" panose="02020603050405020304" pitchFamily="18" charset="0"/>
                <a:cs typeface="Times New Roman" panose="02020603050405020304" pitchFamily="18" charset="0"/>
              </a:rPr>
              <a:t>BUILDING CAPACITY AND ENSURING AUDIT QUALITY</a:t>
            </a:r>
            <a:endParaRPr lang="en-IN"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E19ECB9F-904C-7462-7778-D7C255A2F65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Building Capacity to Navigate the Current Challenges &amp; Ensuring Audit Quality</a:t>
            </a:r>
            <a:endParaRPr lang="en-IN"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AE21B8-3BEA-D4D0-84ED-D9277093FF10}"/>
              </a:ext>
            </a:extLst>
          </p:cNvPr>
          <p:cNvSpPr txBox="1"/>
          <p:nvPr/>
        </p:nvSpPr>
        <p:spPr>
          <a:xfrm>
            <a:off x="371476" y="1532440"/>
            <a:ext cx="11445821" cy="532556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rgbClr val="7CB542"/>
              </a:buClr>
              <a:buSzPct val="70000"/>
              <a:buFont typeface="Source Sans Pro" panose="020B0503030403020204" pitchFamily="34" charset="0"/>
              <a:buChar char="◆"/>
            </a:pP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Client Services</a:t>
            </a:r>
            <a:endParaRPr lang="en-IN"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Planned strategy for approaching prospective clients</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Relationship Partners</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Developing in house expertise – to offer one stop solutions wherever possible</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Developing other lines of services and verticals viz. Tax, IT etc. to provide audit support</a:t>
            </a:r>
            <a:endParaRPr lang="en-US" sz="1600" dirty="0">
              <a:effectLst/>
              <a:latin typeface="Times New Roman" panose="02020603050405020304" pitchFamily="18" charset="0"/>
              <a:cs typeface="Times New Roman" panose="02020603050405020304" pitchFamily="18" charset="0"/>
            </a:endParaRP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Reporting audit matters to TCWG on periodic basis</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Regular Client Connect and value-adds</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Client Feedback and actions taken</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Detailed initial acceptance procedures – along with and further to proposal</a:t>
            </a:r>
          </a:p>
          <a:p>
            <a:pPr marL="857250" indent="-285750" algn="just">
              <a:lnSpc>
                <a:spcPct val="105000"/>
              </a:lnSpc>
              <a:buClr>
                <a:srgbClr val="7CB542"/>
              </a:buClr>
              <a:buFont typeface="Courier New" panose="02070309020205020404" pitchFamily="49" charset="0"/>
              <a:buChar char="o"/>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Know Your Client (KYC) – Risk Category/Industry/ PIE/KMP/UBO etc.</a:t>
            </a:r>
          </a:p>
          <a:p>
            <a:pPr marL="857250" indent="-285750" algn="just">
              <a:lnSpc>
                <a:spcPct val="105000"/>
              </a:lnSpc>
              <a:buClr>
                <a:srgbClr val="7CB542"/>
              </a:buClr>
              <a:buFont typeface="Courier New" panose="02070309020205020404" pitchFamily="49" charset="0"/>
              <a:buChar char="o"/>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Anti Money Laundering assessments</a:t>
            </a:r>
          </a:p>
          <a:p>
            <a:pPr marL="857250" indent="-285750" algn="just">
              <a:lnSpc>
                <a:spcPct val="105000"/>
              </a:lnSpc>
              <a:buClr>
                <a:srgbClr val="7CB542"/>
              </a:buClr>
              <a:buFont typeface="Courier New" panose="02070309020205020404" pitchFamily="49" charset="0"/>
              <a:buChar char="o"/>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Significant High-Profile relationships/involvement of PEPs etc.</a:t>
            </a:r>
          </a:p>
          <a:p>
            <a:pPr marL="857250" indent="-285750" algn="just">
              <a:lnSpc>
                <a:spcPct val="105000"/>
              </a:lnSpc>
              <a:buClr>
                <a:srgbClr val="7CB542"/>
              </a:buClr>
              <a:buFont typeface="Courier New" panose="02070309020205020404" pitchFamily="49" charset="0"/>
              <a:buChar char="o"/>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Independence of the Firm (as detailed above)</a:t>
            </a:r>
          </a:p>
          <a:p>
            <a:pPr marL="857250" indent="-285750" algn="just">
              <a:lnSpc>
                <a:spcPct val="105000"/>
              </a:lnSpc>
              <a:buClr>
                <a:srgbClr val="7CB542"/>
              </a:buClr>
              <a:buFont typeface="Courier New" panose="02070309020205020404" pitchFamily="49" charset="0"/>
              <a:buChar char="o"/>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Competence to serve the client</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Regular continuance client and engagement reassessments to manage any changed situations</a:t>
            </a:r>
          </a:p>
          <a:p>
            <a:pPr marL="539750" indent="-269875" algn="just">
              <a:lnSpc>
                <a:spcPct val="105000"/>
              </a:lnSpc>
              <a:buClr>
                <a:srgbClr val="7CB542"/>
              </a:buClr>
              <a:buFont typeface="Wingdings" pitchFamily="2" charset="2"/>
              <a:buChar char="§"/>
            </a:pPr>
            <a:endParaRPr lang="en-US" sz="1600" dirty="0">
              <a:latin typeface="Times New Roman" panose="02020603050405020304" pitchFamily="18" charset="0"/>
              <a:ea typeface="Source Sans Pro" panose="020B0503030403020204" pitchFamily="34" charset="0"/>
              <a:cs typeface="Times New Roman" panose="02020603050405020304" pitchFamily="18" charset="0"/>
            </a:endParaRPr>
          </a:p>
          <a:p>
            <a:pPr marL="809625" lvl="0" indent="-269875" algn="just">
              <a:lnSpc>
                <a:spcPct val="105000"/>
              </a:lnSpc>
              <a:buClr>
                <a:srgbClr val="7CB542"/>
              </a:buClr>
              <a:buFont typeface="Courier New" panose="02070309020205020404" pitchFamily="49" charset="0"/>
              <a:buChar char="o"/>
              <a:tabLst>
                <a:tab pos="809625" algn="l"/>
              </a:tabLst>
            </a:pPr>
            <a:endParaRPr lang="en-US"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55625" lvl="0" indent="-285750" algn="just">
              <a:lnSpc>
                <a:spcPct val="105000"/>
              </a:lnSpc>
              <a:buClr>
                <a:srgbClr val="7CB542"/>
              </a:buClr>
              <a:buFont typeface="Courier New" panose="02070309020205020404" pitchFamily="49" charset="0"/>
              <a:buChar char="o"/>
            </a:pPr>
            <a:endParaRPr lang="en-US"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lvl="0" indent="-269875" algn="just">
              <a:lnSpc>
                <a:spcPct val="105000"/>
              </a:lnSpc>
              <a:spcAft>
                <a:spcPts val="800"/>
              </a:spcAft>
              <a:buClr>
                <a:srgbClr val="7CB542"/>
              </a:buClr>
              <a:buFont typeface="Wingdings" pitchFamily="2" charset="2"/>
              <a:buChar char="§"/>
            </a:pPr>
            <a:endParaRPr lang="en-IN"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203200" indent="-203200">
              <a:spcBef>
                <a:spcPts val="600"/>
              </a:spcBef>
              <a:buSzTx/>
              <a:buFont typeface="Arial"/>
              <a:buChar char="•"/>
            </a:pPr>
            <a:endParaRPr lang="en-IN" sz="1600" dirty="0">
              <a:solidFill>
                <a:srgbClr val="313131"/>
              </a:solidFill>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31502043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AC0A6-A04F-36B9-E1A7-C7BB90FA0634}"/>
              </a:ext>
            </a:extLst>
          </p:cNvPr>
          <p:cNvSpPr>
            <a:spLocks noGrp="1"/>
          </p:cNvSpPr>
          <p:nvPr>
            <p:ph type="body" sz="quarter" idx="19"/>
          </p:nvPr>
        </p:nvSpPr>
        <p:spPr/>
        <p:txBody>
          <a:bodyPr/>
          <a:lstStyle/>
          <a:p>
            <a:r>
              <a:rPr lang="en-IN" b="1" dirty="0">
                <a:latin typeface="Times New Roman" panose="02020603050405020304" pitchFamily="18" charset="0"/>
                <a:cs typeface="Times New Roman" panose="02020603050405020304" pitchFamily="18" charset="0"/>
              </a:rPr>
              <a:t>BUILDING CAPACITY AND ENSURING AUDIT QUALITY</a:t>
            </a:r>
            <a:endParaRPr lang="en-IN"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E19ECB9F-904C-7462-7778-D7C255A2F65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Building Capacity to Navigate the Current Challenges &amp; Ensuring Audit Quality</a:t>
            </a:r>
            <a:endParaRPr lang="en-IN"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AE21B8-3BEA-D4D0-84ED-D9277093FF10}"/>
              </a:ext>
            </a:extLst>
          </p:cNvPr>
          <p:cNvSpPr txBox="1"/>
          <p:nvPr/>
        </p:nvSpPr>
        <p:spPr>
          <a:xfrm>
            <a:off x="371476" y="1557077"/>
            <a:ext cx="11445821" cy="454996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buClr>
                <a:srgbClr val="7CB542"/>
              </a:buClr>
              <a:buSzPct val="70000"/>
              <a:buFont typeface="Source Sans Pro" panose="020B0503030403020204" pitchFamily="34" charset="0"/>
              <a:buChar char="◆"/>
            </a:pPr>
            <a:r>
              <a:rPr lang="en-IN" sz="1600" b="1" dirty="0">
                <a:effectLst/>
                <a:latin typeface="Times New Roman" panose="02020603050405020304" pitchFamily="18" charset="0"/>
                <a:ea typeface="Source Sans Pro" panose="020B0503030403020204" pitchFamily="34" charset="0"/>
                <a:cs typeface="Times New Roman" panose="02020603050405020304" pitchFamily="18" charset="0"/>
              </a:rPr>
              <a:t>Engagement Performance – Assignment and Supervision</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Assignment of Team - allocation/ </a:t>
            </a:r>
            <a:r>
              <a:rPr lang="en-US" sz="1600" dirty="0" err="1">
                <a:latin typeface="Times New Roman" panose="02020603050405020304" pitchFamily="18" charset="0"/>
                <a:ea typeface="Source Sans Pro" panose="020B0503030403020204" pitchFamily="34" charset="0"/>
                <a:cs typeface="Times New Roman" panose="02020603050405020304" pitchFamily="18" charset="0"/>
              </a:rPr>
              <a:t>mobilisation</a:t>
            </a:r>
            <a:r>
              <a:rPr lang="en-US" sz="1600" dirty="0">
                <a:latin typeface="Times New Roman" panose="02020603050405020304" pitchFamily="18" charset="0"/>
                <a:ea typeface="Source Sans Pro" panose="020B0503030403020204" pitchFamily="34" charset="0"/>
                <a:cs typeface="Times New Roman" panose="02020603050405020304" pitchFamily="18" charset="0"/>
              </a:rPr>
              <a:t> – commensurate with the client size and nature and; availability and competence of the resources</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Adequate team structure – comprising the EP, EQCR, Team Manager, seniors and other team members</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Defined roles and responsibilities of each team member</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Knowledge of the professional standards, laws, regulations – and regular technical trainings</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Robust Engagement Supervision, coaching, reviews and trainings</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Involvement of EQCRs (where applicable) at all the significant stages of engagement</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Appropriate documentation of the work performed and the timing and extent of the review</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Adequate review trails and time stamping</a:t>
            </a:r>
          </a:p>
          <a:p>
            <a:pPr marL="539750" indent="-269875" algn="just">
              <a:lnSpc>
                <a:spcPct val="105000"/>
              </a:lnSpc>
              <a:buClr>
                <a:srgbClr val="7CB542"/>
              </a:buClr>
              <a:buFont typeface="Wingdings" pitchFamily="2" charset="2"/>
              <a:buChar char="§"/>
            </a:pPr>
            <a:r>
              <a:rPr lang="en-US" sz="1600" dirty="0">
                <a:latin typeface="Times New Roman" panose="02020603050405020304" pitchFamily="18" charset="0"/>
                <a:ea typeface="Source Sans Pro" panose="020B0503030403020204" pitchFamily="34" charset="0"/>
                <a:cs typeface="Times New Roman" panose="02020603050405020304" pitchFamily="18" charset="0"/>
              </a:rPr>
              <a:t>Timely consultations with the experts in the Firm and obtaining necessary approvals wherever required</a:t>
            </a:r>
          </a:p>
          <a:p>
            <a:pPr marL="539750" indent="-269875" algn="just">
              <a:lnSpc>
                <a:spcPct val="105000"/>
              </a:lnSpc>
              <a:buClr>
                <a:srgbClr val="7CB542"/>
              </a:buClr>
              <a:buFont typeface="Wingdings" pitchFamily="2" charset="2"/>
              <a:buChar char="§"/>
            </a:pPr>
            <a:endParaRPr lang="en-US" sz="1600" dirty="0">
              <a:latin typeface="Times New Roman" panose="02020603050405020304" pitchFamily="18" charset="0"/>
              <a:ea typeface="Source Sans Pro" panose="020B0503030403020204" pitchFamily="34" charset="0"/>
              <a:cs typeface="Times New Roman" panose="02020603050405020304" pitchFamily="18" charset="0"/>
            </a:endParaRPr>
          </a:p>
          <a:p>
            <a:pPr marL="539750" indent="-269875" algn="just">
              <a:lnSpc>
                <a:spcPct val="105000"/>
              </a:lnSpc>
              <a:buClr>
                <a:srgbClr val="7CB542"/>
              </a:buClr>
              <a:buFont typeface="Wingdings" pitchFamily="2" charset="2"/>
              <a:buChar char="§"/>
            </a:pPr>
            <a:endParaRPr lang="en-US" sz="1600" dirty="0">
              <a:latin typeface="Times New Roman" panose="02020603050405020304" pitchFamily="18" charset="0"/>
              <a:ea typeface="Source Sans Pro" panose="020B0503030403020204" pitchFamily="34" charset="0"/>
              <a:cs typeface="Times New Roman" panose="02020603050405020304" pitchFamily="18" charset="0"/>
            </a:endParaRPr>
          </a:p>
          <a:p>
            <a:pPr marL="809625" lvl="0" indent="-269875" algn="just">
              <a:lnSpc>
                <a:spcPct val="105000"/>
              </a:lnSpc>
              <a:buClr>
                <a:srgbClr val="7CB542"/>
              </a:buClr>
              <a:buFont typeface="Courier New" panose="02070309020205020404" pitchFamily="49" charset="0"/>
              <a:buChar char="o"/>
              <a:tabLst>
                <a:tab pos="809625" algn="l"/>
              </a:tabLst>
            </a:pPr>
            <a:endParaRPr lang="en-US"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55625" lvl="0" indent="-285750" algn="just">
              <a:lnSpc>
                <a:spcPct val="105000"/>
              </a:lnSpc>
              <a:buClr>
                <a:srgbClr val="7CB542"/>
              </a:buClr>
              <a:buFont typeface="Courier New" panose="02070309020205020404" pitchFamily="49" charset="0"/>
              <a:buChar char="o"/>
            </a:pPr>
            <a:endParaRPr lang="en-US"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539750" lvl="0" indent="-269875" algn="just">
              <a:lnSpc>
                <a:spcPct val="105000"/>
              </a:lnSpc>
              <a:spcAft>
                <a:spcPts val="800"/>
              </a:spcAft>
              <a:buClr>
                <a:srgbClr val="7CB542"/>
              </a:buClr>
              <a:buFont typeface="Wingdings" pitchFamily="2" charset="2"/>
              <a:buChar char="§"/>
            </a:pPr>
            <a:endParaRPr lang="en-IN" sz="1600" dirty="0">
              <a:effectLst/>
              <a:latin typeface="Times New Roman" panose="02020603050405020304" pitchFamily="18" charset="0"/>
              <a:ea typeface="Source Sans Pro" panose="020B0503030403020204" pitchFamily="34" charset="0"/>
              <a:cs typeface="Times New Roman" panose="02020603050405020304" pitchFamily="18" charset="0"/>
            </a:endParaRPr>
          </a:p>
          <a:p>
            <a:pPr marL="203200" indent="-203200">
              <a:spcBef>
                <a:spcPts val="600"/>
              </a:spcBef>
              <a:buSzTx/>
              <a:buFont typeface="Arial"/>
              <a:buChar char="•"/>
            </a:pPr>
            <a:endParaRPr lang="en-IN" sz="1600" dirty="0">
              <a:solidFill>
                <a:srgbClr val="313131"/>
              </a:solidFill>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288741214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_NET" val="6.0.25"/>
  <p:tag name="AS_OS" val="Unix 6.2.0.1012"/>
  <p:tag name="AS_RELEASE_DATE" val="2023.01.14"/>
  <p:tag name="AS_TITLE" val="Aspose.Slides for .NET5"/>
  <p:tag name="AS_VERSION" val="23.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KC Brand Theme">
  <a:themeElements>
    <a:clrScheme name="Custom 11">
      <a:dk1>
        <a:srgbClr val="000000"/>
      </a:dk1>
      <a:lt1>
        <a:srgbClr val="FFFFFF"/>
      </a:lt1>
      <a:dk2>
        <a:srgbClr val="53565A"/>
      </a:dk2>
      <a:lt2>
        <a:srgbClr val="D0D0CE"/>
      </a:lt2>
      <a:accent1>
        <a:srgbClr val="74AD42"/>
      </a:accent1>
      <a:accent2>
        <a:srgbClr val="3E5B2A"/>
      </a:accent2>
      <a:accent3>
        <a:srgbClr val="BED97C"/>
      </a:accent3>
      <a:accent4>
        <a:srgbClr val="808186"/>
      </a:accent4>
      <a:accent5>
        <a:srgbClr val="58585B"/>
      </a:accent5>
      <a:accent6>
        <a:srgbClr val="A7A8AD"/>
      </a:accent6>
      <a:hlink>
        <a:srgbClr val="E8E8E8"/>
      </a:hlink>
      <a:folHlink>
        <a:srgbClr val="7F7F7F"/>
      </a:folHlink>
    </a:clrScheme>
    <a:fontScheme name="Custom 2">
      <a:majorFont>
        <a:latin typeface="Calibri"/>
        <a:ea typeface="Calibri"/>
        <a:cs typeface="Arial"/>
      </a:majorFont>
      <a:minorFont>
        <a:latin typeface="Calibri"/>
        <a:ea typeface="Calibr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1">
    <a:dk1>
      <a:srgbClr val="000000"/>
    </a:dk1>
    <a:lt1>
      <a:srgbClr val="FFFFFF"/>
    </a:lt1>
    <a:dk2>
      <a:srgbClr val="53565A"/>
    </a:dk2>
    <a:lt2>
      <a:srgbClr val="D0D0CE"/>
    </a:lt2>
    <a:accent1>
      <a:srgbClr val="74AD42"/>
    </a:accent1>
    <a:accent2>
      <a:srgbClr val="3E5B2A"/>
    </a:accent2>
    <a:accent3>
      <a:srgbClr val="BED97C"/>
    </a:accent3>
    <a:accent4>
      <a:srgbClr val="808186"/>
    </a:accent4>
    <a:accent5>
      <a:srgbClr val="58585B"/>
    </a:accent5>
    <a:accent6>
      <a:srgbClr val="A7A8AD"/>
    </a:accent6>
    <a:hlink>
      <a:srgbClr val="E8E8E8"/>
    </a:hlink>
    <a:folHlink>
      <a:srgbClr val="7F7F7F"/>
    </a:folHlink>
  </a:clrScheme>
</a:themeOverride>
</file>

<file path=docProps/app.xml><?xml version="1.0" encoding="utf-8"?>
<Properties xmlns="http://schemas.openxmlformats.org/officeDocument/2006/extended-properties" xmlns:vt="http://schemas.openxmlformats.org/officeDocument/2006/docPropsVTypes">
  <TotalTime>28</TotalTime>
  <Words>2297</Words>
  <Application>Microsoft Office PowerPoint</Application>
  <PresentationFormat>Widescreen</PresentationFormat>
  <Paragraphs>306</Paragraphs>
  <Slides>26</Slides>
  <Notes>3</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44" baseType="lpstr">
      <vt:lpstr>.Lucida Grande UI Regular</vt:lpstr>
      <vt:lpstr>Aharoni</vt:lpstr>
      <vt:lpstr>Arial</vt:lpstr>
      <vt:lpstr>Calibri</vt:lpstr>
      <vt:lpstr>Calibri Light</vt:lpstr>
      <vt:lpstr>Courier New</vt:lpstr>
      <vt:lpstr>Montserrat</vt:lpstr>
      <vt:lpstr>Noto Serif</vt:lpstr>
      <vt:lpstr>Source Sans Pro</vt:lpstr>
      <vt:lpstr>Times New Roman</vt:lpstr>
      <vt:lpstr>Verdana</vt:lpstr>
      <vt:lpstr>Wingdings</vt:lpstr>
      <vt:lpstr>Wingdings 2</vt:lpstr>
      <vt:lpstr>Office Theme</vt:lpstr>
      <vt:lpstr>KKC Brand Theme</vt:lpstr>
      <vt:lpstr>Office Theme</vt:lpstr>
      <vt:lpstr>1_Office Theme</vt:lpstr>
      <vt:lpstr>think-cell Slide</vt:lpstr>
      <vt:lpstr>PowerPoint Presentation</vt:lpstr>
      <vt:lpstr>Building Capacity to Navigate the Current Challenges &amp; Ensuring Audit Quality</vt:lpstr>
      <vt:lpstr>Building Capacity to Navigate the Current Challenges &amp; Ensuring Audit Quality</vt:lpstr>
      <vt:lpstr>Building Capacity to Navigate the Current Challenges &amp; Ensuring Audit Quality</vt:lpstr>
      <vt:lpstr>Building Capacity to Navigate the Current Challenges &amp; Ensuring Audit Quality</vt:lpstr>
      <vt:lpstr>Building Capacity to Navigate the Current Challenges &amp; Ensuring Audit Quality</vt:lpstr>
      <vt:lpstr>Building Capacity to Navigate the Current Challenges &amp; Ensuring Audit Quality</vt:lpstr>
      <vt:lpstr>Building Capacity to Navigate the Current Challenges &amp; Ensuring Audit Quality</vt:lpstr>
      <vt:lpstr>Building Capacity to Navigate the Current Challenges &amp; Ensuring Audit Quality</vt:lpstr>
      <vt:lpstr>Building Capacity to Navigate the Current Challenges &amp; Ensuring Audit Quality</vt:lpstr>
      <vt:lpstr>Building Capacity to Navigate the Current Challenges &amp; Ensuring Audit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Varsha Sharma</cp:lastModifiedBy>
  <cp:revision>13</cp:revision>
  <cp:lastPrinted>2023-12-14T09:35:10Z</cp:lastPrinted>
  <dcterms:created xsi:type="dcterms:W3CDTF">2023-12-14T09:35:10Z</dcterms:created>
  <dcterms:modified xsi:type="dcterms:W3CDTF">2023-12-14T10:17:54Z</dcterms:modified>
</cp:coreProperties>
</file>